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89" r:id="rId2"/>
  </p:sldMasterIdLst>
  <p:notesMasterIdLst>
    <p:notesMasterId r:id="rId44"/>
  </p:notesMasterIdLst>
  <p:handoutMasterIdLst>
    <p:handoutMasterId r:id="rId45"/>
  </p:handoutMasterIdLst>
  <p:sldIdLst>
    <p:sldId id="901" r:id="rId3"/>
    <p:sldId id="530" r:id="rId4"/>
    <p:sldId id="1315" r:id="rId5"/>
    <p:sldId id="1265" r:id="rId6"/>
    <p:sldId id="1309" r:id="rId7"/>
    <p:sldId id="1595" r:id="rId8"/>
    <p:sldId id="1596" r:id="rId9"/>
    <p:sldId id="1589" r:id="rId10"/>
    <p:sldId id="1598" r:id="rId11"/>
    <p:sldId id="1599" r:id="rId12"/>
    <p:sldId id="1600" r:id="rId13"/>
    <p:sldId id="1601" r:id="rId14"/>
    <p:sldId id="1602" r:id="rId15"/>
    <p:sldId id="1603" r:id="rId16"/>
    <p:sldId id="1604" r:id="rId17"/>
    <p:sldId id="1605" r:id="rId18"/>
    <p:sldId id="1607" r:id="rId19"/>
    <p:sldId id="757" r:id="rId20"/>
    <p:sldId id="1284" r:id="rId21"/>
    <p:sldId id="1590" r:id="rId22"/>
    <p:sldId id="1608" r:id="rId23"/>
    <p:sldId id="1609" r:id="rId24"/>
    <p:sldId id="1610" r:id="rId25"/>
    <p:sldId id="1611" r:id="rId26"/>
    <p:sldId id="1612" r:id="rId27"/>
    <p:sldId id="1613" r:id="rId28"/>
    <p:sldId id="1614" r:id="rId29"/>
    <p:sldId id="1322" r:id="rId30"/>
    <p:sldId id="1462" r:id="rId31"/>
    <p:sldId id="1597" r:id="rId32"/>
    <p:sldId id="1591" r:id="rId33"/>
    <p:sldId id="1615" r:id="rId34"/>
    <p:sldId id="1616" r:id="rId35"/>
    <p:sldId id="1617" r:id="rId36"/>
    <p:sldId id="1619" r:id="rId37"/>
    <p:sldId id="1370" r:id="rId38"/>
    <p:sldId id="1566" r:id="rId39"/>
    <p:sldId id="1567" r:id="rId40"/>
    <p:sldId id="542" r:id="rId41"/>
    <p:sldId id="1371" r:id="rId42"/>
    <p:sldId id="269" r:id="rId43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RIVERA" initials="J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633"/>
    <a:srgbClr val="502604"/>
    <a:srgbClr val="660066"/>
    <a:srgbClr val="996633"/>
    <a:srgbClr val="104C2D"/>
    <a:srgbClr val="1D7D42"/>
    <a:srgbClr val="990099"/>
    <a:srgbClr val="336600"/>
    <a:srgbClr val="CC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3476" autoAdjust="0"/>
  </p:normalViewPr>
  <p:slideViewPr>
    <p:cSldViewPr>
      <p:cViewPr varScale="1">
        <p:scale>
          <a:sx n="72" d="100"/>
          <a:sy n="72" d="100"/>
        </p:scale>
        <p:origin x="12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184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4184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r">
              <a:defRPr sz="1200"/>
            </a:lvl1pPr>
          </a:lstStyle>
          <a:p>
            <a:fld id="{852B88E5-B5CA-42A6-8C8D-771217504241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7914"/>
            <a:ext cx="2971800" cy="454184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27914"/>
            <a:ext cx="2971800" cy="454184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r">
              <a:defRPr sz="1200"/>
            </a:lvl1pPr>
          </a:lstStyle>
          <a:p>
            <a:fld id="{FD945C08-F24C-4AF2-AD69-0EE14E38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7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4" y="0"/>
            <a:ext cx="2971800" cy="4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2625"/>
            <a:ext cx="4540250" cy="3405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4746"/>
            <a:ext cx="5486400" cy="40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7914"/>
            <a:ext cx="2971800" cy="4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4" y="8627914"/>
            <a:ext cx="2971800" cy="4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E96FC2E-92B0-4858-A30A-9BB3A28AE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97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654D7-4969-4874-B696-F79E6491E7A0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9003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83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82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3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01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54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95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8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86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2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9417E-63BB-449D-BC72-FFE2165E801D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val="3876209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96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24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47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08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71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614" y="8627774"/>
            <a:ext cx="2971800" cy="45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57" tIns="45979" rIns="91957" bIns="45979" anchor="b"/>
          <a:lstStyle/>
          <a:p>
            <a:pPr algn="r"/>
            <a:fld id="{A81C3BFB-BBE1-4283-851A-447CDD52158C}" type="slidenum">
              <a:rPr lang="en-US" sz="1200">
                <a:solidFill>
                  <a:srgbClr val="000000"/>
                </a:solidFill>
                <a:latin typeface="Arial" charset="0"/>
              </a:rPr>
              <a:pPr algn="r"/>
              <a:t>39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val="642399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654D7-4969-4874-B696-F79E6491E7A0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5194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EB734-796A-4E95-A47B-64E8B6749061}" type="slidenum">
              <a:rPr lang="en-US"/>
              <a:pPr/>
              <a:t>41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3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3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4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28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32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2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80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6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2" y="2438401"/>
            <a:ext cx="9009063" cy="1052513"/>
            <a:chOff x="0" y="1536"/>
            <a:chExt cx="5675" cy="663"/>
          </a:xfrm>
        </p:grpSpPr>
        <p:grpSp>
          <p:nvGrpSpPr>
            <p:cNvPr id="21507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1508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09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1511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12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13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1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BDBD18-52EC-4543-95A7-94002FFBA3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062A0-DF63-4C85-B593-9A872A4EBE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4"/>
            <a:ext cx="1951039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9" y="214314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80A9-21B9-4C04-BCE9-635D935807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A03716-500E-4B3F-A17A-1660A8F2C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21620-7B8A-449A-98FB-69EC33E1586B}" type="datetime1">
              <a:rPr lang="en-US"/>
              <a:pPr/>
              <a:t>10/19/2014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6BC6-9C44-4822-8B07-F963A8030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D18-52EC-4543-95A7-94002FFBA3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FCE1-6554-404F-86D6-A65B7CF1D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4B-4773-43DA-A1DB-4AFD6C330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FDD6-FB54-4892-B09D-2EA4B7474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163F-9188-4589-9629-C6C2491F6D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5B1C-0384-499A-9270-D85081270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6D93-0A32-41BA-AB7C-6F9269F4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993C-7D65-48A2-93F3-36FEC830A3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62A0-DF63-4C85-B593-9A872A4EBE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80A9-21B9-4C04-BCE9-635D93580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FCE1-6554-404F-86D6-A65B7CF1D1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C4B-4773-43DA-A1DB-4AFD6C3304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3FDD6-FB54-4892-B09D-2EA4B74740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F163F-9188-4589-9629-C6C2491F6D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C6D93-0A32-41BA-AB7C-6F9269F4E8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4993C-7D65-48A2-93F3-36FEC830A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ltGray">
          <a:xfrm>
            <a:off x="417514" y="1098551"/>
            <a:ext cx="438151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ltGray">
          <a:xfrm>
            <a:off x="800100" y="1098551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ltGray">
          <a:xfrm>
            <a:off x="541339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ltGray">
          <a:xfrm>
            <a:off x="911226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ltGray">
          <a:xfrm>
            <a:off x="127001" y="1447801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gray">
          <a:xfrm>
            <a:off x="762001" y="990601"/>
            <a:ext cx="31751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44291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87" r:id="rId12"/>
    <p:sldLayoutId id="2147483688" r:id="rId13"/>
  </p:sldLayoutIdLst>
  <p:transition spd="slow"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08F9C-FCE7-4A61-B8C1-DFAF70FC5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media.org/resources/illustrations/sweet-publishin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t-takla.org/Gallery/Bible/Illustrations/Bible-Slides/OT/Hosea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726"/>
            <a:ext cx="9144000" cy="6878726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2151" y="6248400"/>
            <a:ext cx="1905000" cy="457200"/>
          </a:xfrm>
        </p:spPr>
        <p:txBody>
          <a:bodyPr/>
          <a:lstStyle/>
          <a:p>
            <a:fld id="{6168C845-AC6A-4CB1-AD25-7DB23307EAA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211669"/>
            <a:ext cx="304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dirty="0">
                <a:solidFill>
                  <a:schemeClr val="tx2"/>
                </a:solidFill>
                <a:latin typeface="Arial" charset="0"/>
              </a:rPr>
              <a:t>Iglesia Bíblica Bautista de </a:t>
            </a:r>
            <a:r>
              <a:rPr lang="es-PR" dirty="0" smtClean="0">
                <a:solidFill>
                  <a:schemeClr val="tx2"/>
                </a:solidFill>
                <a:latin typeface="Arial" charset="0"/>
              </a:rPr>
              <a:t>Aguadilla</a:t>
            </a:r>
            <a:endParaRPr lang="es-PR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91200" y="6211669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R" i="1" dirty="0">
                <a:solidFill>
                  <a:schemeClr val="tx2"/>
                </a:solidFill>
                <a:latin typeface="Arial" charset="0"/>
              </a:rPr>
              <a:t>La Biblia Libro por Libro, CBP</a:t>
            </a:r>
            <a:r>
              <a:rPr lang="en-US" i="1" baseline="30000" dirty="0">
                <a:solidFill>
                  <a:schemeClr val="tx2"/>
                </a:solidFill>
                <a:latin typeface="Arial" charset="0"/>
              </a:rPr>
              <a:t>®</a:t>
            </a:r>
            <a:endParaRPr lang="en-US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7" name="Picture 7" descr="jesus_fish_lg_clr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57400" y="65151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647700" cy="552450"/>
          </a:xfrm>
          <a:prstGeom prst="rect">
            <a:avLst/>
          </a:prstGeom>
          <a:solidFill>
            <a:srgbClr val="4F81BD">
              <a:alpha val="42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342900" y="990600"/>
            <a:ext cx="8458200" cy="4572000"/>
          </a:xfrm>
          <a:prstGeom prst="rect">
            <a:avLst/>
          </a:prstGeom>
          <a:solidFill>
            <a:schemeClr val="bg1">
              <a:lumMod val="95000"/>
              <a:lumOff val="5000"/>
              <a:alpha val="70000"/>
            </a:schemeClr>
          </a:solidFill>
          <a:ln>
            <a:noFill/>
          </a:ln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s-PR" sz="3600" b="0" i="0" u="none" strike="noStrike" kern="1200" cap="none" spc="0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Unità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8: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Gesù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finisce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suo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ministero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pubblico</a:t>
            </a:r>
            <a:endParaRPr kumimoji="0" lang="es-PR" sz="3600" b="0" i="0" u="none" strike="noStrike" kern="1200" cap="none" spc="0" normalizeH="0" baseline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S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tudio </a:t>
            </a: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28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: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“</a:t>
            </a:r>
            <a:r>
              <a:rPr kumimoji="0" lang="es-PR" sz="4400" b="0" i="0" u="none" strike="noStrike" kern="1200" cap="none" spc="0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Gesù</a:t>
            </a: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confront</a:t>
            </a:r>
            <a:r>
              <a:rPr lang="es-PR" sz="44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a </a:t>
            </a:r>
            <a:r>
              <a:rPr lang="es-PR" sz="4400" dirty="0" err="1" smtClean="0">
                <a:solidFill>
                  <a:schemeClr val="tx2"/>
                </a:solidFill>
                <a:latin typeface="Candara" pitchFamily="34" charset="0"/>
                <a:cs typeface="+mn-cs"/>
              </a:rPr>
              <a:t>l’incredulità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”</a:t>
            </a:r>
            <a:r>
              <a:rPr kumimoji="0" lang="es-PR" sz="4400" b="0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                     </a:t>
            </a: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            (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Giovanni </a:t>
            </a: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12:12-50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22 </a:t>
            </a:r>
            <a:r>
              <a:rPr lang="es-PR" sz="3600" dirty="0" err="1" smtClean="0">
                <a:solidFill>
                  <a:schemeClr val="tx2"/>
                </a:solidFill>
                <a:latin typeface="Candara" pitchFamily="34" charset="0"/>
                <a:cs typeface="+mn-cs"/>
              </a:rPr>
              <a:t>aprile</a:t>
            </a: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 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2014</a:t>
            </a:r>
            <a:endParaRPr kumimoji="0" lang="es-PR" sz="36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10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458200" cy="4648200"/>
          </a:xfrm>
        </p:spPr>
        <p:txBody>
          <a:bodyPr/>
          <a:lstStyle/>
          <a:p>
            <a:r>
              <a:rPr lang="es-ES" dirty="0" smtClean="0"/>
              <a:t>Le </a:t>
            </a:r>
            <a:r>
              <a:rPr lang="es-ES" dirty="0" err="1" smtClean="0"/>
              <a:t>segnali</a:t>
            </a:r>
            <a:r>
              <a:rPr lang="es-ES" dirty="0" smtClean="0"/>
              <a:t> di </a:t>
            </a:r>
            <a:r>
              <a:rPr lang="es-ES" dirty="0" err="1" smtClean="0"/>
              <a:t>Gesù</a:t>
            </a:r>
            <a:r>
              <a:rPr lang="es-ES" dirty="0" smtClean="0"/>
              <a:t> </a:t>
            </a:r>
            <a:r>
              <a:rPr lang="es-ES" dirty="0" err="1" smtClean="0"/>
              <a:t>sono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r>
              <a:rPr lang="es-ES" dirty="0" smtClean="0"/>
              <a:t> </a:t>
            </a:r>
            <a:r>
              <a:rPr lang="es-ES" dirty="0" err="1" smtClean="0"/>
              <a:t>fatte</a:t>
            </a:r>
            <a:r>
              <a:rPr lang="es-ES" dirty="0" smtClean="0"/>
              <a:t> in </a:t>
            </a:r>
            <a:r>
              <a:rPr lang="es-ES" dirty="0" err="1" smtClean="0"/>
              <a:t>pieno</a:t>
            </a:r>
            <a:r>
              <a:rPr lang="es-ES" dirty="0" smtClean="0"/>
              <a:t> </a:t>
            </a:r>
            <a:r>
              <a:rPr lang="es-ES" dirty="0" err="1" smtClean="0"/>
              <a:t>giorno</a:t>
            </a:r>
            <a:r>
              <a:rPr lang="es-ES" dirty="0" smtClean="0"/>
              <a:t> e </a:t>
            </a:r>
            <a:r>
              <a:rPr lang="es-ES" i="1" dirty="0" err="1" smtClean="0"/>
              <a:t>davanti</a:t>
            </a:r>
            <a:r>
              <a:rPr lang="es-ES" i="1" dirty="0" smtClean="0"/>
              <a:t> a loro</a:t>
            </a:r>
            <a:r>
              <a:rPr lang="es-ES" dirty="0" smtClean="0"/>
              <a:t>.</a:t>
            </a:r>
          </a:p>
          <a:p>
            <a:pPr lvl="1"/>
            <a:r>
              <a:rPr lang="es-ES" dirty="0" smtClean="0"/>
              <a:t>Giovanni </a:t>
            </a:r>
            <a:r>
              <a:rPr lang="es-ES" dirty="0" err="1" smtClean="0"/>
              <a:t>venne</a:t>
            </a:r>
            <a:r>
              <a:rPr lang="es-ES" dirty="0" smtClean="0"/>
              <a:t> </a:t>
            </a:r>
            <a:r>
              <a:rPr lang="es-ES" dirty="0" err="1" smtClean="0"/>
              <a:t>ammassando</a:t>
            </a:r>
            <a:r>
              <a:rPr lang="es-ES" dirty="0" smtClean="0"/>
              <a:t> </a:t>
            </a:r>
            <a:r>
              <a:rPr lang="es-ES" dirty="0" err="1" smtClean="0"/>
              <a:t>evidenze</a:t>
            </a:r>
            <a:r>
              <a:rPr lang="es-ES" dirty="0" smtClean="0"/>
              <a:t> per </a:t>
            </a:r>
            <a:r>
              <a:rPr lang="es-ES" dirty="0" err="1" smtClean="0"/>
              <a:t>comprovare</a:t>
            </a:r>
            <a:r>
              <a:rPr lang="es-ES" dirty="0" smtClean="0"/>
              <a:t> che </a:t>
            </a:r>
            <a:r>
              <a:rPr lang="es-ES" dirty="0" err="1" smtClean="0"/>
              <a:t>Gesù</a:t>
            </a:r>
            <a:r>
              <a:rPr lang="es-ES" dirty="0" smtClean="0"/>
              <a:t> </a:t>
            </a:r>
            <a:r>
              <a:rPr lang="es-ES" dirty="0" err="1" smtClean="0"/>
              <a:t>aveva</a:t>
            </a:r>
            <a:r>
              <a:rPr lang="es-ES" dirty="0" smtClean="0"/>
              <a:t> </a:t>
            </a:r>
            <a:r>
              <a:rPr lang="es-ES" dirty="0" err="1" smtClean="0"/>
              <a:t>fatto</a:t>
            </a:r>
            <a:r>
              <a:rPr lang="es-ES" dirty="0" smtClean="0"/>
              <a:t> </a:t>
            </a:r>
            <a:r>
              <a:rPr lang="es-ES" dirty="0" err="1" smtClean="0"/>
              <a:t>tutto</a:t>
            </a:r>
            <a:r>
              <a:rPr lang="es-ES" dirty="0" smtClean="0"/>
              <a:t> </a:t>
            </a:r>
            <a:r>
              <a:rPr lang="es-ES" dirty="0" err="1" smtClean="0"/>
              <a:t>quanto</a:t>
            </a:r>
            <a:r>
              <a:rPr lang="es-ES" dirty="0" smtClean="0"/>
              <a:t> </a:t>
            </a:r>
            <a:r>
              <a:rPr lang="es-ES" dirty="0" err="1" smtClean="0"/>
              <a:t>fosse</a:t>
            </a:r>
            <a:r>
              <a:rPr lang="es-ES" dirty="0" smtClean="0"/>
              <a:t> </a:t>
            </a:r>
            <a:r>
              <a:rPr lang="es-ES" dirty="0" err="1" smtClean="0"/>
              <a:t>possibile</a:t>
            </a:r>
            <a:r>
              <a:rPr lang="es-ES" dirty="0" smtClean="0"/>
              <a:t> per </a:t>
            </a:r>
            <a:r>
              <a:rPr lang="es-ES" dirty="0" err="1" smtClean="0"/>
              <a:t>convincere</a:t>
            </a:r>
            <a:r>
              <a:rPr lang="es-ES" dirty="0" smtClean="0"/>
              <a:t> </a:t>
            </a:r>
            <a:r>
              <a:rPr lang="es-ES" dirty="0" err="1" smtClean="0"/>
              <a:t>gli</a:t>
            </a:r>
            <a:r>
              <a:rPr lang="es-ES" dirty="0" smtClean="0"/>
              <a:t> </a:t>
            </a:r>
            <a:r>
              <a:rPr lang="es-ES" dirty="0" err="1" smtClean="0"/>
              <a:t>uomini</a:t>
            </a:r>
            <a:r>
              <a:rPr lang="es-ES" dirty="0" smtClean="0"/>
              <a:t> </a:t>
            </a:r>
            <a:r>
              <a:rPr lang="es-ES" dirty="0" err="1" smtClean="0"/>
              <a:t>della</a:t>
            </a:r>
            <a:r>
              <a:rPr lang="es-ES" dirty="0" smtClean="0"/>
              <a:t> </a:t>
            </a:r>
            <a:r>
              <a:rPr lang="es-ES" dirty="0" err="1" smtClean="0"/>
              <a:t>sua</a:t>
            </a:r>
            <a:r>
              <a:rPr lang="es-ES" dirty="0" smtClean="0"/>
              <a:t> </a:t>
            </a:r>
            <a:r>
              <a:rPr lang="es-ES" dirty="0" err="1" smtClean="0"/>
              <a:t>identità</a:t>
            </a:r>
            <a:r>
              <a:rPr lang="es-ES" dirty="0" smtClean="0"/>
              <a:t> </a:t>
            </a:r>
            <a:r>
              <a:rPr lang="es-ES" dirty="0"/>
              <a:t>divina </a:t>
            </a:r>
            <a:r>
              <a:rPr lang="es-ES" dirty="0" smtClean="0"/>
              <a:t>e, </a:t>
            </a:r>
            <a:r>
              <a:rPr lang="es-ES" dirty="0" err="1" smtClean="0"/>
              <a:t>nonostante</a:t>
            </a:r>
            <a:r>
              <a:rPr lang="es-ES" dirty="0" smtClean="0"/>
              <a:t> </a:t>
            </a:r>
            <a:r>
              <a:rPr lang="es-ES" dirty="0" err="1" smtClean="0"/>
              <a:t>tutto</a:t>
            </a:r>
            <a:r>
              <a:rPr lang="es-ES" dirty="0" smtClean="0"/>
              <a:t> </a:t>
            </a:r>
            <a:r>
              <a:rPr lang="es-ES" dirty="0" err="1" smtClean="0"/>
              <a:t>questo</a:t>
            </a:r>
            <a:r>
              <a:rPr lang="es-ES" dirty="0" smtClean="0"/>
              <a:t>, non </a:t>
            </a:r>
            <a:r>
              <a:rPr lang="es-ES" dirty="0" err="1" smtClean="0"/>
              <a:t>credevano</a:t>
            </a:r>
            <a:r>
              <a:rPr lang="es-ES" dirty="0" smtClean="0"/>
              <a:t> in </a:t>
            </a:r>
            <a:r>
              <a:rPr lang="es-ES" dirty="0" err="1" smtClean="0"/>
              <a:t>Lui</a:t>
            </a:r>
            <a:r>
              <a:rPr lang="es-ES" dirty="0" smtClean="0"/>
              <a:t>. </a:t>
            </a:r>
          </a:p>
          <a:p>
            <a:pPr lvl="1"/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/>
              <a:t>verbo </a:t>
            </a:r>
            <a:r>
              <a:rPr lang="es-ES" dirty="0" smtClean="0"/>
              <a:t>“</a:t>
            </a:r>
            <a:r>
              <a:rPr lang="es-ES" dirty="0" err="1" smtClean="0"/>
              <a:t>credevano</a:t>
            </a:r>
            <a:r>
              <a:rPr lang="es-ES" dirty="0" smtClean="0"/>
              <a:t>” è </a:t>
            </a:r>
            <a:r>
              <a:rPr lang="es-ES" dirty="0" err="1" smtClean="0"/>
              <a:t>nel</a:t>
            </a:r>
            <a:r>
              <a:rPr lang="es-ES" dirty="0" smtClean="0"/>
              <a:t> tempo </a:t>
            </a:r>
            <a:r>
              <a:rPr lang="es-ES" dirty="0" err="1" smtClean="0"/>
              <a:t>imperfetto</a:t>
            </a:r>
            <a:r>
              <a:rPr lang="es-ES" dirty="0" smtClean="0"/>
              <a:t> , che parla di </a:t>
            </a:r>
            <a:r>
              <a:rPr lang="es-ES" dirty="0" err="1" smtClean="0"/>
              <a:t>azione</a:t>
            </a:r>
            <a:r>
              <a:rPr lang="es-ES" dirty="0" smtClean="0"/>
              <a:t> </a:t>
            </a:r>
            <a:r>
              <a:rPr lang="es-ES" dirty="0" err="1" smtClean="0"/>
              <a:t>continuata</a:t>
            </a:r>
            <a:r>
              <a:rPr lang="es-ES" dirty="0"/>
              <a:t>: </a:t>
            </a:r>
            <a:r>
              <a:rPr lang="es-ES" dirty="0" smtClean="0"/>
              <a:t>“non </a:t>
            </a:r>
            <a:r>
              <a:rPr lang="es-ES" dirty="0" err="1" smtClean="0"/>
              <a:t>stavano</a:t>
            </a:r>
            <a:r>
              <a:rPr lang="es-ES" dirty="0" smtClean="0"/>
              <a:t> </a:t>
            </a:r>
            <a:r>
              <a:rPr lang="es-ES" dirty="0" err="1" smtClean="0"/>
              <a:t>credendo</a:t>
            </a:r>
            <a:r>
              <a:rPr lang="es-ES" dirty="0" smtClean="0"/>
              <a:t> in </a:t>
            </a:r>
            <a:r>
              <a:rPr lang="es-ES" dirty="0" err="1" smtClean="0"/>
              <a:t>Lui</a:t>
            </a:r>
            <a:r>
              <a:rPr lang="es-ES" dirty="0" smtClean="0"/>
              <a:t>”. (</a:t>
            </a:r>
            <a:r>
              <a:rPr lang="es-ES" dirty="0" err="1" smtClean="0"/>
              <a:t>Bartley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3904794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11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458200" cy="4648200"/>
          </a:xfrm>
        </p:spPr>
        <p:txBody>
          <a:bodyPr/>
          <a:lstStyle/>
          <a:p>
            <a:r>
              <a:rPr lang="es-ES" dirty="0" smtClean="0"/>
              <a:t>Non </a:t>
            </a:r>
            <a:r>
              <a:rPr lang="es-ES" dirty="0" err="1" smtClean="0"/>
              <a:t>c’è</a:t>
            </a:r>
            <a:r>
              <a:rPr lang="es-ES" dirty="0" smtClean="0"/>
              <a:t> </a:t>
            </a:r>
            <a:r>
              <a:rPr lang="es-ES" dirty="0" err="1" smtClean="0"/>
              <a:t>insegnamento</a:t>
            </a:r>
            <a:r>
              <a:rPr lang="es-ES" dirty="0" smtClean="0"/>
              <a:t> </a:t>
            </a:r>
            <a:r>
              <a:rPr lang="es-ES" dirty="0" err="1" smtClean="0"/>
              <a:t>né</a:t>
            </a:r>
            <a:r>
              <a:rPr lang="es-ES" dirty="0" smtClean="0"/>
              <a:t> </a:t>
            </a:r>
            <a:r>
              <a:rPr lang="es-ES" dirty="0" err="1" smtClean="0"/>
              <a:t>miracolo</a:t>
            </a:r>
            <a:r>
              <a:rPr lang="es-ES" dirty="0" smtClean="0"/>
              <a:t> che </a:t>
            </a:r>
            <a:r>
              <a:rPr lang="es-ES" dirty="0" err="1" smtClean="0"/>
              <a:t>possa</a:t>
            </a:r>
            <a:r>
              <a:rPr lang="es-ES" dirty="0" smtClean="0"/>
              <a:t> </a:t>
            </a:r>
            <a:r>
              <a:rPr lang="es-ES" dirty="0" err="1" smtClean="0"/>
              <a:t>convincere</a:t>
            </a:r>
            <a:r>
              <a:rPr lang="es-ES" dirty="0" smtClean="0"/>
              <a:t> </a:t>
            </a:r>
            <a:r>
              <a:rPr lang="es-ES" dirty="0" err="1" smtClean="0"/>
              <a:t>quelli</a:t>
            </a:r>
            <a:r>
              <a:rPr lang="es-ES" dirty="0" smtClean="0"/>
              <a:t> che </a:t>
            </a:r>
            <a:r>
              <a:rPr lang="es-ES" dirty="0" err="1" smtClean="0"/>
              <a:t>hanno</a:t>
            </a:r>
            <a:r>
              <a:rPr lang="es-ES" dirty="0" smtClean="0"/>
              <a:t> </a:t>
            </a:r>
            <a:r>
              <a:rPr lang="es-ES" dirty="0" err="1" smtClean="0"/>
              <a:t>gli</a:t>
            </a:r>
            <a:r>
              <a:rPr lang="es-ES" dirty="0" smtClean="0"/>
              <a:t> </a:t>
            </a:r>
            <a:r>
              <a:rPr lang="es-ES" dirty="0" err="1" smtClean="0"/>
              <a:t>occhi</a:t>
            </a:r>
            <a:r>
              <a:rPr lang="es-ES" dirty="0" smtClean="0"/>
              <a:t> </a:t>
            </a:r>
            <a:r>
              <a:rPr lang="es-ES" dirty="0" err="1" smtClean="0"/>
              <a:t>chiusi</a:t>
            </a:r>
            <a:r>
              <a:rPr lang="es-ES" dirty="0" smtClean="0"/>
              <a:t> e un </a:t>
            </a:r>
            <a:r>
              <a:rPr lang="es-ES" dirty="0" err="1" smtClean="0"/>
              <a:t>cuore</a:t>
            </a:r>
            <a:r>
              <a:rPr lang="es-ES" dirty="0" smtClean="0"/>
              <a:t> </a:t>
            </a:r>
            <a:r>
              <a:rPr lang="es-ES" dirty="0" err="1" smtClean="0"/>
              <a:t>ribelle</a:t>
            </a:r>
            <a:r>
              <a:rPr lang="es-ES" dirty="0" smtClean="0"/>
              <a:t>. </a:t>
            </a:r>
          </a:p>
          <a:p>
            <a:pPr lvl="1"/>
            <a:r>
              <a:rPr lang="es-ES" dirty="0" err="1" smtClean="0"/>
              <a:t>Ciò</a:t>
            </a:r>
            <a:r>
              <a:rPr lang="es-ES" dirty="0" smtClean="0"/>
              <a:t> che </a:t>
            </a:r>
            <a:r>
              <a:rPr lang="es-ES" dirty="0" err="1" smtClean="0"/>
              <a:t>mancava</a:t>
            </a:r>
            <a:r>
              <a:rPr lang="es-ES" dirty="0" smtClean="0"/>
              <a:t> in </a:t>
            </a:r>
            <a:r>
              <a:rPr lang="es-ES" dirty="0" err="1" smtClean="0"/>
              <a:t>quel</a:t>
            </a:r>
            <a:r>
              <a:rPr lang="es-ES" dirty="0" smtClean="0"/>
              <a:t> tempo e </a:t>
            </a:r>
            <a:r>
              <a:rPr lang="es-ES" dirty="0" err="1" smtClean="0"/>
              <a:t>allora</a:t>
            </a:r>
            <a:r>
              <a:rPr lang="es-ES" dirty="0" smtClean="0"/>
              <a:t> è una </a:t>
            </a:r>
            <a:r>
              <a:rPr lang="es-ES" dirty="0" err="1" smtClean="0"/>
              <a:t>disposizione</a:t>
            </a:r>
            <a:r>
              <a:rPr lang="es-ES" dirty="0" smtClean="0"/>
              <a:t> </a:t>
            </a:r>
            <a:r>
              <a:rPr lang="es-ES" dirty="0" err="1" smtClean="0"/>
              <a:t>onesta</a:t>
            </a:r>
            <a:r>
              <a:rPr lang="es-ES" dirty="0" smtClean="0"/>
              <a:t> e </a:t>
            </a:r>
            <a:r>
              <a:rPr lang="es-ES" dirty="0" err="1" smtClean="0"/>
              <a:t>aperta</a:t>
            </a:r>
            <a:r>
              <a:rPr lang="es-ES" dirty="0" smtClean="0"/>
              <a:t> per considerare le </a:t>
            </a:r>
            <a:r>
              <a:rPr lang="es-ES" dirty="0" err="1" smtClean="0"/>
              <a:t>evidenze</a:t>
            </a:r>
            <a:r>
              <a:rPr lang="es-ES" dirty="0" smtClean="0"/>
              <a:t> che </a:t>
            </a:r>
            <a:r>
              <a:rPr lang="es-ES" dirty="0" err="1" smtClean="0"/>
              <a:t>appuntano</a:t>
            </a:r>
            <a:r>
              <a:rPr lang="es-ES" dirty="0" smtClean="0"/>
              <a:t> </a:t>
            </a:r>
            <a:r>
              <a:rPr lang="es-ES" dirty="0" err="1" smtClean="0"/>
              <a:t>chiaramente</a:t>
            </a:r>
            <a:r>
              <a:rPr lang="es-ES" dirty="0" smtClean="0"/>
              <a:t> </a:t>
            </a:r>
            <a:r>
              <a:rPr lang="es-ES" dirty="0"/>
              <a:t>a </a:t>
            </a:r>
            <a:r>
              <a:rPr lang="es-ES" dirty="0" err="1" smtClean="0"/>
              <a:t>Gesù</a:t>
            </a:r>
            <a:r>
              <a:rPr lang="es-ES" dirty="0" smtClean="0"/>
              <a:t> come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Figlio</a:t>
            </a:r>
            <a:r>
              <a:rPr lang="es-ES" dirty="0" smtClean="0"/>
              <a:t> di Dio. </a:t>
            </a:r>
          </a:p>
          <a:p>
            <a:pPr lvl="1"/>
            <a:r>
              <a:rPr lang="es-ES" dirty="0" smtClean="0"/>
              <a:t>Dio </a:t>
            </a:r>
            <a:r>
              <a:rPr lang="es-ES" dirty="0" err="1" smtClean="0"/>
              <a:t>mai</a:t>
            </a:r>
            <a:r>
              <a:rPr lang="es-ES" dirty="0" smtClean="0"/>
              <a:t> </a:t>
            </a:r>
            <a:r>
              <a:rPr lang="es-ES" dirty="0" err="1" smtClean="0"/>
              <a:t>esige</a:t>
            </a:r>
            <a:r>
              <a:rPr lang="es-ES" dirty="0" smtClean="0"/>
              <a:t> </a:t>
            </a:r>
            <a:r>
              <a:rPr lang="es-ES" dirty="0"/>
              <a:t>una </a:t>
            </a:r>
            <a:r>
              <a:rPr lang="es-ES" dirty="0" err="1" smtClean="0"/>
              <a:t>fede</a:t>
            </a:r>
            <a:r>
              <a:rPr lang="es-ES" dirty="0" smtClean="0"/>
              <a:t> </a:t>
            </a:r>
            <a:r>
              <a:rPr lang="es-ES" dirty="0" err="1" smtClean="0"/>
              <a:t>cieca</a:t>
            </a:r>
            <a:r>
              <a:rPr lang="es-ES" dirty="0" smtClean="0"/>
              <a:t>, </a:t>
            </a:r>
            <a:r>
              <a:rPr lang="es-ES" dirty="0" err="1" smtClean="0"/>
              <a:t>senza</a:t>
            </a:r>
            <a:r>
              <a:rPr lang="es-ES" dirty="0" smtClean="0"/>
              <a:t> </a:t>
            </a:r>
            <a:r>
              <a:rPr lang="es-ES" dirty="0" err="1" smtClean="0"/>
              <a:t>essere</a:t>
            </a:r>
            <a:r>
              <a:rPr lang="es-ES" dirty="0" smtClean="0"/>
              <a:t> </a:t>
            </a:r>
            <a:r>
              <a:rPr lang="es-ES" dirty="0" err="1" smtClean="0"/>
              <a:t>basata</a:t>
            </a:r>
            <a:r>
              <a:rPr lang="es-ES" dirty="0" smtClean="0"/>
              <a:t> su </a:t>
            </a:r>
            <a:r>
              <a:rPr lang="es-ES" dirty="0" err="1" smtClean="0"/>
              <a:t>evidenze</a:t>
            </a:r>
            <a:r>
              <a:rPr lang="es-ES" dirty="0" smtClean="0"/>
              <a:t> </a:t>
            </a:r>
            <a:r>
              <a:rPr lang="es-ES" dirty="0" err="1" smtClean="0"/>
              <a:t>oggettive</a:t>
            </a:r>
            <a:r>
              <a:rPr lang="es-ES" dirty="0" smtClean="0"/>
              <a:t> e </a:t>
            </a:r>
            <a:r>
              <a:rPr lang="es-ES" dirty="0" err="1" smtClean="0"/>
              <a:t>convincenti</a:t>
            </a:r>
            <a:r>
              <a:rPr lang="es-ES" dirty="0" smtClean="0"/>
              <a:t>. (</a:t>
            </a:r>
            <a:r>
              <a:rPr lang="es-ES" dirty="0" err="1" smtClean="0"/>
              <a:t>Bartley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4264482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12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458200" cy="4724400"/>
          </a:xfrm>
        </p:spPr>
        <p:txBody>
          <a:bodyPr/>
          <a:lstStyle/>
          <a:p>
            <a:r>
              <a:rPr lang="es-ES" sz="2600" dirty="0" err="1" smtClean="0"/>
              <a:t>Sembra</a:t>
            </a:r>
            <a:r>
              <a:rPr lang="es-ES" sz="2600" dirty="0" smtClean="0"/>
              <a:t> </a:t>
            </a:r>
            <a:r>
              <a:rPr lang="es-ES" sz="2600" dirty="0" err="1" smtClean="0"/>
              <a:t>incredibile</a:t>
            </a:r>
            <a:r>
              <a:rPr lang="es-ES" sz="2600" dirty="0" smtClean="0"/>
              <a:t>! </a:t>
            </a:r>
            <a:r>
              <a:rPr lang="es-ES" sz="2600" dirty="0" err="1" smtClean="0"/>
              <a:t>Ma</a:t>
            </a:r>
            <a:r>
              <a:rPr lang="es-ES" sz="2600" dirty="0" smtClean="0"/>
              <a:t>…</a:t>
            </a:r>
          </a:p>
          <a:p>
            <a:pPr lvl="1"/>
            <a:r>
              <a:rPr lang="es-ES" sz="2600" dirty="0" err="1" smtClean="0"/>
              <a:t>L’incredulità</a:t>
            </a:r>
            <a:r>
              <a:rPr lang="es-ES" sz="2600" dirty="0" smtClean="0"/>
              <a:t> </a:t>
            </a:r>
            <a:r>
              <a:rPr lang="es-ES" sz="2600" dirty="0" err="1" smtClean="0"/>
              <a:t>degli</a:t>
            </a:r>
            <a:r>
              <a:rPr lang="es-ES" sz="2600" dirty="0" smtClean="0"/>
              <a:t> </a:t>
            </a:r>
            <a:r>
              <a:rPr lang="es-ES" sz="2600" dirty="0" err="1" smtClean="0"/>
              <a:t>ebrei</a:t>
            </a:r>
            <a:r>
              <a:rPr lang="es-ES" sz="2600" dirty="0" smtClean="0"/>
              <a:t> verso </a:t>
            </a:r>
            <a:r>
              <a:rPr lang="es-ES" sz="2600" dirty="0" err="1" smtClean="0"/>
              <a:t>il</a:t>
            </a:r>
            <a:r>
              <a:rPr lang="es-ES" sz="2600" dirty="0" smtClean="0"/>
              <a:t> </a:t>
            </a:r>
            <a:r>
              <a:rPr lang="es-ES" sz="2600" dirty="0" err="1" smtClean="0"/>
              <a:t>ministero</a:t>
            </a:r>
            <a:r>
              <a:rPr lang="es-ES" sz="2600" dirty="0" smtClean="0"/>
              <a:t> di </a:t>
            </a:r>
            <a:r>
              <a:rPr lang="es-ES" sz="2600" dirty="0" err="1" smtClean="0"/>
              <a:t>Gesù</a:t>
            </a:r>
            <a:r>
              <a:rPr lang="es-ES" sz="2600" dirty="0" smtClean="0"/>
              <a:t> è </a:t>
            </a:r>
            <a:r>
              <a:rPr lang="es-ES" sz="2600" dirty="0" err="1" smtClean="0"/>
              <a:t>successo</a:t>
            </a:r>
            <a:r>
              <a:rPr lang="es-ES" sz="2600" dirty="0" smtClean="0"/>
              <a:t> in </a:t>
            </a:r>
            <a:r>
              <a:rPr lang="es-ES" sz="2600" dirty="0" err="1" smtClean="0">
                <a:solidFill>
                  <a:srgbClr val="FF0000"/>
                </a:solidFill>
              </a:rPr>
              <a:t>compimento</a:t>
            </a:r>
            <a:r>
              <a:rPr lang="es-ES" sz="2600" dirty="0" smtClean="0">
                <a:solidFill>
                  <a:srgbClr val="FF0000"/>
                </a:solidFill>
              </a:rPr>
              <a:t> </a:t>
            </a:r>
            <a:r>
              <a:rPr lang="es-ES" sz="2600" dirty="0" smtClean="0"/>
              <a:t> </a:t>
            </a:r>
            <a:r>
              <a:rPr lang="es-ES" sz="2600" dirty="0" err="1" smtClean="0"/>
              <a:t>della</a:t>
            </a:r>
            <a:r>
              <a:rPr lang="es-ES" sz="2600" dirty="0" smtClean="0"/>
              <a:t> </a:t>
            </a:r>
            <a:r>
              <a:rPr lang="es-ES" sz="2600" dirty="0" err="1" smtClean="0"/>
              <a:t>profezia</a:t>
            </a:r>
            <a:r>
              <a:rPr lang="es-ES" sz="2600" dirty="0" smtClean="0"/>
              <a:t> di </a:t>
            </a:r>
            <a:r>
              <a:rPr lang="es-ES" sz="2600" dirty="0" err="1" smtClean="0"/>
              <a:t>Isaia</a:t>
            </a:r>
            <a:r>
              <a:rPr lang="es-ES" sz="2600" dirty="0" smtClean="0"/>
              <a:t>. Dio lo </a:t>
            </a:r>
            <a:r>
              <a:rPr lang="es-ES" sz="2600" dirty="0" err="1" smtClean="0"/>
              <a:t>sapeva</a:t>
            </a:r>
            <a:r>
              <a:rPr lang="es-ES" sz="2600" dirty="0" smtClean="0"/>
              <a:t> </a:t>
            </a:r>
            <a:r>
              <a:rPr lang="es-ES" sz="2600" dirty="0" err="1" smtClean="0"/>
              <a:t>secoli</a:t>
            </a:r>
            <a:r>
              <a:rPr lang="es-ES" sz="2600" dirty="0" smtClean="0"/>
              <a:t> prima e lo </a:t>
            </a:r>
            <a:r>
              <a:rPr lang="es-ES" sz="2600" dirty="0" err="1" smtClean="0"/>
              <a:t>aveva</a:t>
            </a:r>
            <a:r>
              <a:rPr lang="es-ES" sz="2600" dirty="0" smtClean="0"/>
              <a:t> </a:t>
            </a:r>
            <a:r>
              <a:rPr lang="es-ES" sz="2600" dirty="0" err="1" smtClean="0"/>
              <a:t>annunciato</a:t>
            </a:r>
            <a:r>
              <a:rPr lang="es-ES" sz="2600" dirty="0" smtClean="0"/>
              <a:t> per </a:t>
            </a:r>
            <a:r>
              <a:rPr lang="es-ES" sz="2600" dirty="0" err="1" smtClean="0"/>
              <a:t>il</a:t>
            </a:r>
            <a:r>
              <a:rPr lang="es-ES" sz="2600" dirty="0" smtClean="0"/>
              <a:t> </a:t>
            </a:r>
            <a:r>
              <a:rPr lang="es-ES" sz="2600" dirty="0" err="1" smtClean="0"/>
              <a:t>Suo</a:t>
            </a:r>
            <a:r>
              <a:rPr lang="es-ES" sz="2600" dirty="0" smtClean="0"/>
              <a:t> profeta. </a:t>
            </a:r>
          </a:p>
          <a:p>
            <a:pPr lvl="1"/>
            <a:r>
              <a:rPr lang="es-ES" sz="2600" dirty="0" err="1" smtClean="0"/>
              <a:t>Questo</a:t>
            </a:r>
            <a:r>
              <a:rPr lang="es-ES" sz="2600" dirty="0" smtClean="0"/>
              <a:t> profeta prima predice </a:t>
            </a:r>
            <a:r>
              <a:rPr lang="es-ES" sz="2600" dirty="0" err="1" smtClean="0"/>
              <a:t>il</a:t>
            </a:r>
            <a:r>
              <a:rPr lang="es-ES" sz="2600" dirty="0" smtClean="0"/>
              <a:t> </a:t>
            </a:r>
            <a:r>
              <a:rPr lang="es-ES" sz="2600" dirty="0" err="1" smtClean="0"/>
              <a:t>fatto</a:t>
            </a:r>
            <a:r>
              <a:rPr lang="es-ES" sz="2600" dirty="0" smtClean="0"/>
              <a:t> </a:t>
            </a:r>
            <a:r>
              <a:rPr lang="es-ES" sz="2600" dirty="0" err="1" smtClean="0"/>
              <a:t>dell’incredulità</a:t>
            </a:r>
            <a:r>
              <a:rPr lang="es-ES" sz="2600" dirty="0" smtClean="0"/>
              <a:t> </a:t>
            </a:r>
            <a:r>
              <a:rPr lang="es-ES" sz="2600" dirty="0"/>
              <a:t>(</a:t>
            </a:r>
            <a:r>
              <a:rPr lang="es-ES" sz="2600" dirty="0">
                <a:solidFill>
                  <a:schemeClr val="tx2"/>
                </a:solidFill>
              </a:rPr>
              <a:t>Isa. 53:1</a:t>
            </a:r>
            <a:r>
              <a:rPr lang="es-ES" sz="2600" dirty="0"/>
              <a:t>), </a:t>
            </a:r>
            <a:r>
              <a:rPr lang="es-ES" sz="2600" dirty="0" err="1" smtClean="0"/>
              <a:t>ma</a:t>
            </a:r>
            <a:r>
              <a:rPr lang="es-ES" sz="2600" dirty="0" smtClean="0"/>
              <a:t> in primo </a:t>
            </a:r>
            <a:r>
              <a:rPr lang="es-ES" sz="2600" dirty="0" err="1" smtClean="0"/>
              <a:t>luogo</a:t>
            </a:r>
            <a:r>
              <a:rPr lang="es-ES" sz="2600" dirty="0" smtClean="0"/>
              <a:t> </a:t>
            </a:r>
            <a:r>
              <a:rPr lang="es-ES" sz="2600" dirty="0" err="1" smtClean="0"/>
              <a:t>aveva</a:t>
            </a:r>
            <a:r>
              <a:rPr lang="es-ES" sz="2600" dirty="0" smtClean="0"/>
              <a:t> </a:t>
            </a:r>
            <a:r>
              <a:rPr lang="es-ES" sz="2600" dirty="0" err="1" smtClean="0"/>
              <a:t>provvisto</a:t>
            </a:r>
            <a:r>
              <a:rPr lang="es-ES" sz="2600" dirty="0" smtClean="0"/>
              <a:t> </a:t>
            </a:r>
            <a:r>
              <a:rPr lang="es-ES" sz="2600" dirty="0"/>
              <a:t>la </a:t>
            </a:r>
            <a:r>
              <a:rPr lang="es-ES" sz="2600" dirty="0" err="1" smtClean="0"/>
              <a:t>ragione</a:t>
            </a:r>
            <a:r>
              <a:rPr lang="es-ES" sz="2600" dirty="0" smtClean="0"/>
              <a:t> per </a:t>
            </a:r>
            <a:r>
              <a:rPr lang="es-ES" sz="2600" dirty="0" err="1" smtClean="0"/>
              <a:t>l’incredulità</a:t>
            </a:r>
            <a:r>
              <a:rPr lang="es-ES" sz="2600" dirty="0" smtClean="0"/>
              <a:t> (</a:t>
            </a:r>
            <a:r>
              <a:rPr lang="es-ES" sz="2600" dirty="0" smtClean="0">
                <a:solidFill>
                  <a:schemeClr val="tx2"/>
                </a:solidFill>
              </a:rPr>
              <a:t>Isa</a:t>
            </a:r>
            <a:r>
              <a:rPr lang="es-ES" sz="2600" dirty="0">
                <a:solidFill>
                  <a:schemeClr val="tx2"/>
                </a:solidFill>
              </a:rPr>
              <a:t>. 6:10</a:t>
            </a:r>
            <a:r>
              <a:rPr lang="es-ES" sz="2600" dirty="0"/>
              <a:t>). </a:t>
            </a:r>
            <a:endParaRPr lang="es-ES" sz="2600" dirty="0" smtClean="0"/>
          </a:p>
          <a:p>
            <a:pPr lvl="1"/>
            <a:r>
              <a:rPr lang="es-ES" sz="2600" dirty="0" smtClean="0"/>
              <a:t>In un </a:t>
            </a:r>
            <a:r>
              <a:rPr lang="es-ES" sz="2600" dirty="0" err="1" smtClean="0"/>
              <a:t>senso</a:t>
            </a:r>
            <a:r>
              <a:rPr lang="es-ES" sz="2600" dirty="0" smtClean="0"/>
              <a:t> </a:t>
            </a:r>
            <a:r>
              <a:rPr lang="es-ES" sz="2600" dirty="0" err="1" smtClean="0"/>
              <a:t>reale</a:t>
            </a:r>
            <a:r>
              <a:rPr lang="es-ES" sz="2600" dirty="0" smtClean="0"/>
              <a:t>, </a:t>
            </a:r>
            <a:r>
              <a:rPr lang="es-ES" sz="2600" dirty="0" err="1" smtClean="0"/>
              <a:t>tutta</a:t>
            </a:r>
            <a:r>
              <a:rPr lang="es-ES" sz="2600" dirty="0" smtClean="0"/>
              <a:t> la vita di </a:t>
            </a:r>
            <a:r>
              <a:rPr lang="es-ES" sz="2600" dirty="0" err="1" smtClean="0"/>
              <a:t>Gesù</a:t>
            </a:r>
            <a:r>
              <a:rPr lang="es-ES" sz="2600" dirty="0" smtClean="0"/>
              <a:t> fu in </a:t>
            </a:r>
            <a:r>
              <a:rPr lang="es-ES" sz="2600" dirty="0" err="1" smtClean="0">
                <a:solidFill>
                  <a:srgbClr val="FF0000"/>
                </a:solidFill>
              </a:rPr>
              <a:t>compimento</a:t>
            </a:r>
            <a:r>
              <a:rPr lang="es-ES" sz="2600" dirty="0" smtClean="0"/>
              <a:t> </a:t>
            </a:r>
            <a:r>
              <a:rPr lang="es-ES" sz="2600" dirty="0" err="1" smtClean="0"/>
              <a:t>della</a:t>
            </a:r>
            <a:r>
              <a:rPr lang="es-ES" sz="2600" dirty="0" smtClean="0"/>
              <a:t> </a:t>
            </a:r>
            <a:r>
              <a:rPr lang="es-ES" sz="2600" dirty="0" err="1" smtClean="0"/>
              <a:t>volontà</a:t>
            </a:r>
            <a:r>
              <a:rPr lang="es-ES" sz="2600" dirty="0" smtClean="0"/>
              <a:t> di Dio. (</a:t>
            </a:r>
            <a:r>
              <a:rPr lang="es-ES" sz="2600" dirty="0" err="1" smtClean="0"/>
              <a:t>Bartley</a:t>
            </a:r>
            <a:r>
              <a:rPr lang="es-ES" sz="2600" dirty="0" smtClean="0"/>
              <a:t>)</a:t>
            </a:r>
            <a:endParaRPr lang="es-ES" sz="26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240952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13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458200" cy="4648200"/>
          </a:xfrm>
        </p:spPr>
        <p:txBody>
          <a:bodyPr/>
          <a:lstStyle/>
          <a:p>
            <a:r>
              <a:rPr lang="es-ES" dirty="0" smtClean="0"/>
              <a:t>“</a:t>
            </a:r>
            <a:r>
              <a:rPr lang="es-ES" dirty="0" err="1" smtClean="0"/>
              <a:t>Perciò</a:t>
            </a:r>
            <a:r>
              <a:rPr lang="es-ES" dirty="0" smtClean="0"/>
              <a:t>”, (</a:t>
            </a:r>
            <a:r>
              <a:rPr lang="es-ES" dirty="0">
                <a:solidFill>
                  <a:schemeClr val="tx2"/>
                </a:solidFill>
              </a:rPr>
              <a:t>v. </a:t>
            </a:r>
            <a:r>
              <a:rPr lang="es-ES" dirty="0" smtClean="0">
                <a:solidFill>
                  <a:schemeClr val="tx2"/>
                </a:solidFill>
              </a:rPr>
              <a:t>39</a:t>
            </a:r>
            <a:r>
              <a:rPr lang="es-ES" dirty="0" smtClean="0"/>
              <a:t>) –</a:t>
            </a:r>
            <a:r>
              <a:rPr lang="es-ES" dirty="0"/>
              <a:t> </a:t>
            </a:r>
            <a:r>
              <a:rPr lang="es-ES" dirty="0" err="1" smtClean="0"/>
              <a:t>atteggiamento</a:t>
            </a:r>
            <a:r>
              <a:rPr lang="es-ES" dirty="0" smtClean="0"/>
              <a:t> </a:t>
            </a:r>
            <a:r>
              <a:rPr lang="es-ES" dirty="0" err="1" smtClean="0"/>
              <a:t>chiuso</a:t>
            </a:r>
            <a:r>
              <a:rPr lang="es-ES" dirty="0" smtClean="0"/>
              <a:t> </a:t>
            </a:r>
            <a:r>
              <a:rPr lang="es-ES" dirty="0" err="1" smtClean="0"/>
              <a:t>ribelle</a:t>
            </a:r>
            <a:r>
              <a:rPr lang="es-ES" dirty="0" smtClean="0"/>
              <a:t> </a:t>
            </a:r>
            <a:r>
              <a:rPr lang="es-ES" dirty="0" err="1" smtClean="0"/>
              <a:t>intorno</a:t>
            </a:r>
            <a:r>
              <a:rPr lang="es-ES" dirty="0" smtClean="0"/>
              <a:t> </a:t>
            </a:r>
            <a:r>
              <a:rPr lang="es-ES" dirty="0" err="1" smtClean="0"/>
              <a:t>alla</a:t>
            </a:r>
            <a:r>
              <a:rPr lang="es-ES" dirty="0" smtClean="0"/>
              <a:t> </a:t>
            </a:r>
            <a:r>
              <a:rPr lang="es-ES" dirty="0" err="1" smtClean="0"/>
              <a:t>testimonianza</a:t>
            </a:r>
            <a:r>
              <a:rPr lang="es-ES" dirty="0" smtClean="0"/>
              <a:t> di </a:t>
            </a:r>
            <a:r>
              <a:rPr lang="es-ES" dirty="0" err="1" smtClean="0"/>
              <a:t>Gesù</a:t>
            </a:r>
            <a:r>
              <a:rPr lang="es-ES" dirty="0" smtClean="0"/>
              <a:t>. </a:t>
            </a:r>
          </a:p>
          <a:p>
            <a:pPr lvl="1"/>
            <a:r>
              <a:rPr lang="es-ES" dirty="0" err="1" smtClean="0"/>
              <a:t>L’impossibilità</a:t>
            </a:r>
            <a:r>
              <a:rPr lang="es-ES" dirty="0" smtClean="0"/>
              <a:t> </a:t>
            </a:r>
            <a:r>
              <a:rPr lang="es-ES" dirty="0" err="1" smtClean="0"/>
              <a:t>morale</a:t>
            </a:r>
            <a:r>
              <a:rPr lang="es-ES" dirty="0" smtClean="0"/>
              <a:t> di </a:t>
            </a:r>
            <a:r>
              <a:rPr lang="es-ES" dirty="0" err="1" smtClean="0"/>
              <a:t>credere</a:t>
            </a:r>
            <a:r>
              <a:rPr lang="es-ES" dirty="0" smtClean="0"/>
              <a:t> era </a:t>
            </a:r>
            <a:r>
              <a:rPr lang="es-ES" dirty="0" err="1" smtClean="0"/>
              <a:t>dovuta</a:t>
            </a:r>
            <a:r>
              <a:rPr lang="es-ES" dirty="0" smtClean="0"/>
              <a:t> al loro proprio </a:t>
            </a:r>
            <a:r>
              <a:rPr lang="es-ES" dirty="0" err="1" smtClean="0"/>
              <a:t>atteggiamento</a:t>
            </a:r>
            <a:r>
              <a:rPr lang="es-ES" dirty="0" smtClean="0"/>
              <a:t> </a:t>
            </a:r>
            <a:r>
              <a:rPr lang="es-ES" dirty="0" err="1" smtClean="0"/>
              <a:t>chiuso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“Io non lo </a:t>
            </a:r>
            <a:r>
              <a:rPr lang="es-ES" dirty="0" err="1" smtClean="0"/>
              <a:t>farò</a:t>
            </a:r>
            <a:r>
              <a:rPr lang="es-ES" dirty="0" smtClean="0"/>
              <a:t>” </a:t>
            </a:r>
            <a:r>
              <a:rPr lang="es-ES" dirty="0"/>
              <a:t>conduce a </a:t>
            </a:r>
            <a:r>
              <a:rPr lang="es-ES" dirty="0" smtClean="0"/>
              <a:t>“Non </a:t>
            </a:r>
            <a:r>
              <a:rPr lang="es-ES" dirty="0" err="1" smtClean="0"/>
              <a:t>posso</a:t>
            </a:r>
            <a:r>
              <a:rPr lang="es-ES" dirty="0" smtClean="0"/>
              <a:t>” </a:t>
            </a:r>
            <a:r>
              <a:rPr lang="es-ES" dirty="0"/>
              <a:t>(</a:t>
            </a:r>
            <a:r>
              <a:rPr lang="es-ES" dirty="0" err="1" smtClean="0"/>
              <a:t>vedere</a:t>
            </a:r>
            <a:r>
              <a:rPr lang="es-ES" dirty="0" smtClean="0"/>
              <a:t> </a:t>
            </a:r>
            <a:r>
              <a:rPr lang="es-ES" dirty="0" err="1">
                <a:solidFill>
                  <a:schemeClr val="tx2"/>
                </a:solidFill>
              </a:rPr>
              <a:t>Rom.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smtClean="0">
                <a:solidFill>
                  <a:schemeClr val="tx2"/>
                </a:solidFill>
              </a:rPr>
              <a:t>9:6–11:32</a:t>
            </a:r>
            <a:r>
              <a:rPr lang="es-ES" dirty="0" smtClean="0"/>
              <a:t>). (</a:t>
            </a:r>
            <a:r>
              <a:rPr lang="es-ES" dirty="0" err="1" smtClean="0"/>
              <a:t>Bartley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958400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14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458200" cy="4648200"/>
          </a:xfrm>
        </p:spPr>
        <p:txBody>
          <a:bodyPr/>
          <a:lstStyle/>
          <a:p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>
                <a:solidFill>
                  <a:schemeClr val="tx2"/>
                </a:solidFill>
              </a:rPr>
              <a:t>v. 40 </a:t>
            </a:r>
            <a:r>
              <a:rPr lang="es-ES" dirty="0" err="1" smtClean="0"/>
              <a:t>fuori</a:t>
            </a:r>
            <a:r>
              <a:rPr lang="es-ES" dirty="0" smtClean="0"/>
              <a:t> contesto è </a:t>
            </a:r>
            <a:r>
              <a:rPr lang="es-ES" dirty="0" err="1" smtClean="0"/>
              <a:t>stato</a:t>
            </a:r>
            <a:r>
              <a:rPr lang="es-ES" dirty="0" smtClean="0"/>
              <a:t> </a:t>
            </a:r>
            <a:r>
              <a:rPr lang="es-ES" dirty="0" err="1" smtClean="0"/>
              <a:t>usato</a:t>
            </a:r>
            <a:r>
              <a:rPr lang="es-ES" dirty="0" smtClean="0"/>
              <a:t> per </a:t>
            </a:r>
            <a:r>
              <a:rPr lang="es-ES" dirty="0" err="1" smtClean="0"/>
              <a:t>descrivere</a:t>
            </a:r>
            <a:r>
              <a:rPr lang="es-ES" dirty="0" smtClean="0"/>
              <a:t> Dio come un </a:t>
            </a:r>
            <a:r>
              <a:rPr lang="es-ES" dirty="0" err="1" smtClean="0"/>
              <a:t>sovrano</a:t>
            </a:r>
            <a:r>
              <a:rPr lang="es-ES" dirty="0" smtClean="0"/>
              <a:t> </a:t>
            </a:r>
            <a:r>
              <a:rPr lang="es-ES" dirty="0"/>
              <a:t>arbitrario, </a:t>
            </a:r>
            <a:r>
              <a:rPr lang="es-ES" dirty="0" smtClean="0"/>
              <a:t>se non </a:t>
            </a:r>
            <a:r>
              <a:rPr lang="es-ES" dirty="0" err="1" smtClean="0"/>
              <a:t>crudele</a:t>
            </a:r>
            <a:r>
              <a:rPr lang="es-ES" dirty="0" smtClean="0"/>
              <a:t> e </a:t>
            </a:r>
            <a:r>
              <a:rPr lang="es-ES" dirty="0" err="1" smtClean="0"/>
              <a:t>ingiusto</a:t>
            </a:r>
            <a:r>
              <a:rPr lang="es-ES" dirty="0"/>
              <a:t>. </a:t>
            </a:r>
            <a:endParaRPr lang="es-ES" dirty="0" smtClean="0"/>
          </a:p>
          <a:p>
            <a:pPr lvl="1"/>
            <a:r>
              <a:rPr lang="es-ES" dirty="0" smtClean="0"/>
              <a:t>In contesto, </a:t>
            </a:r>
            <a:r>
              <a:rPr lang="es-ES" dirty="0" err="1" smtClean="0"/>
              <a:t>stabilisce</a:t>
            </a:r>
            <a:r>
              <a:rPr lang="es-ES" dirty="0" smtClean="0"/>
              <a:t> </a:t>
            </a:r>
            <a:r>
              <a:rPr lang="es-ES" dirty="0" err="1" smtClean="0"/>
              <a:t>certamente</a:t>
            </a:r>
            <a:r>
              <a:rPr lang="es-ES" dirty="0" smtClean="0"/>
              <a:t> la </a:t>
            </a:r>
            <a:r>
              <a:rPr lang="es-ES" dirty="0" err="1" smtClean="0"/>
              <a:t>sovranità</a:t>
            </a:r>
            <a:r>
              <a:rPr lang="es-ES" dirty="0" smtClean="0"/>
              <a:t> di Dio, </a:t>
            </a:r>
            <a:r>
              <a:rPr lang="es-ES" dirty="0" err="1" smtClean="0"/>
              <a:t>ma</a:t>
            </a:r>
            <a:r>
              <a:rPr lang="es-ES" dirty="0" smtClean="0"/>
              <a:t> anche la </a:t>
            </a:r>
            <a:r>
              <a:rPr lang="es-ES" dirty="0" err="1" smtClean="0"/>
              <a:t>responsabilità</a:t>
            </a:r>
            <a:r>
              <a:rPr lang="es-ES" dirty="0" smtClean="0"/>
              <a:t> </a:t>
            </a:r>
            <a:r>
              <a:rPr lang="es-ES" dirty="0" err="1" smtClean="0"/>
              <a:t>dell’uomo</a:t>
            </a:r>
            <a:r>
              <a:rPr lang="es-ES" dirty="0" smtClean="0"/>
              <a:t> di </a:t>
            </a:r>
            <a:r>
              <a:rPr lang="es-ES" dirty="0" err="1" smtClean="0"/>
              <a:t>rispondere</a:t>
            </a:r>
            <a:r>
              <a:rPr lang="es-ES" dirty="0" smtClean="0"/>
              <a:t> </a:t>
            </a:r>
            <a:r>
              <a:rPr lang="es-ES" dirty="0"/>
              <a:t>positivamente </a:t>
            </a:r>
            <a:r>
              <a:rPr lang="es-ES" dirty="0" err="1" smtClean="0"/>
              <a:t>alla</a:t>
            </a:r>
            <a:r>
              <a:rPr lang="es-ES" dirty="0" smtClean="0"/>
              <a:t> </a:t>
            </a:r>
            <a:r>
              <a:rPr lang="es-ES" dirty="0" err="1" smtClean="0"/>
              <a:t>iniziativa</a:t>
            </a:r>
            <a:r>
              <a:rPr lang="es-ES" dirty="0" smtClean="0"/>
              <a:t>  e </a:t>
            </a:r>
            <a:r>
              <a:rPr lang="es-ES" dirty="0" err="1" smtClean="0"/>
              <a:t>sforzo</a:t>
            </a:r>
            <a:r>
              <a:rPr lang="es-ES" dirty="0" smtClean="0"/>
              <a:t> amoroso e </a:t>
            </a:r>
            <a:r>
              <a:rPr lang="es-ES" dirty="0" err="1" smtClean="0"/>
              <a:t>paziente</a:t>
            </a:r>
            <a:r>
              <a:rPr lang="es-ES" dirty="0" smtClean="0"/>
              <a:t> di Dio per </a:t>
            </a:r>
            <a:r>
              <a:rPr lang="es-ES" dirty="0" err="1" smtClean="0"/>
              <a:t>attrarlo</a:t>
            </a:r>
            <a:r>
              <a:rPr lang="es-ES" dirty="0" smtClean="0"/>
              <a:t> </a:t>
            </a:r>
            <a:r>
              <a:rPr lang="es-ES" dirty="0" err="1" smtClean="0"/>
              <a:t>alla</a:t>
            </a:r>
            <a:r>
              <a:rPr lang="es-ES" dirty="0" smtClean="0"/>
              <a:t> </a:t>
            </a:r>
            <a:r>
              <a:rPr lang="es-ES" dirty="0" err="1" smtClean="0"/>
              <a:t>fede</a:t>
            </a:r>
            <a:r>
              <a:rPr lang="es-ES" dirty="0" smtClean="0"/>
              <a:t> in Cristo, e </a:t>
            </a:r>
            <a:r>
              <a:rPr lang="es-ES" dirty="0" err="1" smtClean="0"/>
              <a:t>alla</a:t>
            </a:r>
            <a:r>
              <a:rPr lang="es-ES" dirty="0" smtClean="0"/>
              <a:t> vita eterna. (</a:t>
            </a:r>
            <a:r>
              <a:rPr lang="es-ES" dirty="0" err="1" smtClean="0"/>
              <a:t>Bartley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473695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15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458200" cy="4648200"/>
          </a:xfrm>
        </p:spPr>
        <p:txBody>
          <a:bodyPr/>
          <a:lstStyle/>
          <a:p>
            <a:r>
              <a:rPr lang="es-ES" dirty="0" smtClean="0"/>
              <a:t>Prima di </a:t>
            </a:r>
            <a:r>
              <a:rPr lang="es-ES" dirty="0" err="1" smtClean="0"/>
              <a:t>accecargli</a:t>
            </a:r>
            <a:r>
              <a:rPr lang="es-ES" dirty="0" smtClean="0"/>
              <a:t> </a:t>
            </a:r>
            <a:r>
              <a:rPr lang="es-ES" dirty="0" err="1" smtClean="0"/>
              <a:t>gli</a:t>
            </a:r>
            <a:r>
              <a:rPr lang="es-ES" dirty="0" smtClean="0"/>
              <a:t> </a:t>
            </a:r>
            <a:r>
              <a:rPr lang="es-ES" dirty="0" err="1" smtClean="0"/>
              <a:t>occhi</a:t>
            </a:r>
            <a:r>
              <a:rPr lang="es-ES" dirty="0" smtClean="0"/>
              <a:t> e </a:t>
            </a:r>
            <a:r>
              <a:rPr lang="es-ES" dirty="0" err="1" smtClean="0"/>
              <a:t>indurirgli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cuore</a:t>
            </a:r>
            <a:r>
              <a:rPr lang="es-ES" dirty="0" smtClean="0"/>
              <a:t>, loro </a:t>
            </a:r>
            <a:r>
              <a:rPr lang="es-ES" dirty="0" err="1" smtClean="0"/>
              <a:t>stessi</a:t>
            </a:r>
            <a:r>
              <a:rPr lang="es-ES" dirty="0" smtClean="0"/>
              <a:t> </a:t>
            </a:r>
            <a:r>
              <a:rPr lang="es-ES" dirty="0" err="1" smtClean="0"/>
              <a:t>avevano</a:t>
            </a:r>
            <a:r>
              <a:rPr lang="es-ES" dirty="0" smtClean="0"/>
              <a:t> </a:t>
            </a:r>
            <a:r>
              <a:rPr lang="es-ES" dirty="0" err="1" smtClean="0"/>
              <a:t>fatto</a:t>
            </a:r>
            <a:r>
              <a:rPr lang="es-ES" dirty="0" smtClean="0"/>
              <a:t> precisamente </a:t>
            </a:r>
            <a:r>
              <a:rPr lang="es-ES" dirty="0" err="1" smtClean="0"/>
              <a:t>questo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Dio </a:t>
            </a:r>
            <a:r>
              <a:rPr lang="es-ES" dirty="0" err="1" smtClean="0"/>
              <a:t>soltanto</a:t>
            </a:r>
            <a:r>
              <a:rPr lang="es-ES" dirty="0" smtClean="0"/>
              <a:t> </a:t>
            </a:r>
            <a:r>
              <a:rPr lang="es-ES" dirty="0" err="1" smtClean="0"/>
              <a:t>confermò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smtClean="0"/>
              <a:t>e </a:t>
            </a:r>
            <a:r>
              <a:rPr lang="es-ES" dirty="0" err="1" smtClean="0"/>
              <a:t>cristallizzò</a:t>
            </a:r>
            <a:r>
              <a:rPr lang="es-ES" dirty="0" smtClean="0"/>
              <a:t> </a:t>
            </a:r>
            <a:r>
              <a:rPr lang="es-ES" dirty="0" err="1" smtClean="0"/>
              <a:t>quello</a:t>
            </a:r>
            <a:r>
              <a:rPr lang="es-ES" dirty="0" smtClean="0"/>
              <a:t> che loro </a:t>
            </a:r>
            <a:r>
              <a:rPr lang="es-ES" dirty="0" err="1" smtClean="0"/>
              <a:t>optarono</a:t>
            </a:r>
            <a:r>
              <a:rPr lang="es-ES" dirty="0" smtClean="0"/>
              <a:t> per </a:t>
            </a:r>
            <a:r>
              <a:rPr lang="es-ES" dirty="0" err="1" smtClean="0"/>
              <a:t>fare</a:t>
            </a:r>
            <a:r>
              <a:rPr lang="es-ES" dirty="0" smtClean="0"/>
              <a:t>. </a:t>
            </a:r>
          </a:p>
          <a:p>
            <a:pPr lvl="1"/>
            <a:r>
              <a:rPr lang="es-ES" dirty="0" err="1" smtClean="0"/>
              <a:t>Questa</a:t>
            </a:r>
            <a:r>
              <a:rPr lang="es-ES" dirty="0" smtClean="0"/>
              <a:t> </a:t>
            </a:r>
            <a:r>
              <a:rPr lang="es-ES" dirty="0" err="1" smtClean="0"/>
              <a:t>profezia</a:t>
            </a:r>
            <a:r>
              <a:rPr lang="es-ES" dirty="0" smtClean="0"/>
              <a:t> (</a:t>
            </a:r>
            <a:r>
              <a:rPr lang="es-ES" dirty="0" smtClean="0">
                <a:solidFill>
                  <a:schemeClr val="tx2"/>
                </a:solidFill>
              </a:rPr>
              <a:t>Isa</a:t>
            </a:r>
            <a:r>
              <a:rPr lang="es-ES" dirty="0">
                <a:solidFill>
                  <a:schemeClr val="tx2"/>
                </a:solidFill>
              </a:rPr>
              <a:t>. 6:10</a:t>
            </a:r>
            <a:r>
              <a:rPr lang="es-ES" dirty="0"/>
              <a:t>) </a:t>
            </a:r>
            <a:r>
              <a:rPr lang="es-ES" dirty="0" err="1" smtClean="0"/>
              <a:t>rappresenta</a:t>
            </a:r>
            <a:r>
              <a:rPr lang="es-ES" dirty="0" smtClean="0"/>
              <a:t> </a:t>
            </a:r>
            <a:r>
              <a:rPr lang="es-ES" dirty="0" err="1"/>
              <a:t>i</a:t>
            </a:r>
            <a:r>
              <a:rPr lang="es-ES" dirty="0" err="1" smtClean="0"/>
              <a:t>l</a:t>
            </a:r>
            <a:r>
              <a:rPr lang="es-ES" dirty="0" smtClean="0"/>
              <a:t> </a:t>
            </a:r>
            <a:r>
              <a:rPr lang="es-ES" dirty="0" err="1" smtClean="0"/>
              <a:t>passo</a:t>
            </a:r>
            <a:r>
              <a:rPr lang="es-ES" dirty="0" smtClean="0"/>
              <a:t> </a:t>
            </a:r>
            <a:r>
              <a:rPr lang="es-ES" dirty="0" err="1" smtClean="0"/>
              <a:t>finale</a:t>
            </a:r>
            <a:r>
              <a:rPr lang="es-ES" dirty="0" smtClean="0"/>
              <a:t>, non </a:t>
            </a:r>
            <a:r>
              <a:rPr lang="es-ES" dirty="0" err="1" smtClean="0"/>
              <a:t>il</a:t>
            </a:r>
            <a:r>
              <a:rPr lang="es-ES" dirty="0" smtClean="0"/>
              <a:t> primo, di Dio </a:t>
            </a:r>
            <a:r>
              <a:rPr lang="es-ES" dirty="0" err="1" smtClean="0"/>
              <a:t>nel</a:t>
            </a:r>
            <a:r>
              <a:rPr lang="es-ES" dirty="0" smtClean="0"/>
              <a:t> </a:t>
            </a:r>
            <a:r>
              <a:rPr lang="es-ES" dirty="0" err="1" smtClean="0"/>
              <a:t>suo</a:t>
            </a:r>
            <a:r>
              <a:rPr lang="es-ES" dirty="0" smtClean="0"/>
              <a:t> </a:t>
            </a:r>
            <a:r>
              <a:rPr lang="es-ES" dirty="0" err="1" smtClean="0"/>
              <a:t>trattare</a:t>
            </a:r>
            <a:r>
              <a:rPr lang="es-ES" dirty="0" smtClean="0"/>
              <a:t> con </a:t>
            </a:r>
            <a:r>
              <a:rPr lang="es-ES" dirty="0" err="1" smtClean="0"/>
              <a:t>l’uomo</a:t>
            </a:r>
            <a:r>
              <a:rPr lang="es-ES" dirty="0" smtClean="0"/>
              <a:t> che ha </a:t>
            </a:r>
            <a:r>
              <a:rPr lang="es-ES" dirty="0" err="1" smtClean="0"/>
              <a:t>rifuitato</a:t>
            </a:r>
            <a:r>
              <a:rPr lang="es-ES" dirty="0" smtClean="0"/>
              <a:t> </a:t>
            </a:r>
            <a:r>
              <a:rPr lang="es-ES" dirty="0" err="1" smtClean="0"/>
              <a:t>tutti</a:t>
            </a:r>
            <a:r>
              <a:rPr lang="es-ES" dirty="0" smtClean="0"/>
              <a:t> i </a:t>
            </a:r>
            <a:r>
              <a:rPr lang="es-ES" dirty="0" err="1" smtClean="0"/>
              <a:t>tentativi</a:t>
            </a:r>
            <a:r>
              <a:rPr lang="es-ES" dirty="0" smtClean="0"/>
              <a:t> di Dio di </a:t>
            </a:r>
            <a:r>
              <a:rPr lang="es-ES" dirty="0" err="1" smtClean="0"/>
              <a:t>rivelarse</a:t>
            </a:r>
            <a:r>
              <a:rPr lang="es-ES" dirty="0" smtClean="0"/>
              <a:t> </a:t>
            </a:r>
            <a:r>
              <a:rPr lang="es-ES" dirty="0"/>
              <a:t>a </a:t>
            </a:r>
            <a:r>
              <a:rPr lang="es-ES" dirty="0" err="1" smtClean="0"/>
              <a:t>liu</a:t>
            </a:r>
            <a:r>
              <a:rPr lang="es-ES" dirty="0" smtClean="0"/>
              <a:t> e </a:t>
            </a:r>
            <a:r>
              <a:rPr lang="es-ES" dirty="0" err="1" smtClean="0"/>
              <a:t>attrarlo</a:t>
            </a:r>
            <a:r>
              <a:rPr lang="es-ES" dirty="0" smtClean="0"/>
              <a:t> </a:t>
            </a:r>
            <a:r>
              <a:rPr lang="es-ES" dirty="0" err="1" smtClean="0"/>
              <a:t>alla</a:t>
            </a:r>
            <a:r>
              <a:rPr lang="es-ES" dirty="0" smtClean="0"/>
              <a:t> </a:t>
            </a:r>
            <a:r>
              <a:rPr lang="es-ES" dirty="0" err="1" smtClean="0"/>
              <a:t>fede</a:t>
            </a:r>
            <a:r>
              <a:rPr lang="es-ES" dirty="0" smtClean="0"/>
              <a:t> </a:t>
            </a:r>
            <a:r>
              <a:rPr lang="es-ES" dirty="0" err="1" smtClean="0"/>
              <a:t>nel</a:t>
            </a:r>
            <a:r>
              <a:rPr lang="es-ES" dirty="0" smtClean="0"/>
              <a:t> </a:t>
            </a:r>
            <a:r>
              <a:rPr lang="es-ES" dirty="0" err="1" smtClean="0"/>
              <a:t>suo</a:t>
            </a:r>
            <a:r>
              <a:rPr lang="es-ES" dirty="0" smtClean="0"/>
              <a:t> </a:t>
            </a:r>
            <a:r>
              <a:rPr lang="es-ES" dirty="0" err="1" smtClean="0"/>
              <a:t>Inviato</a:t>
            </a:r>
            <a:r>
              <a:rPr lang="es-ES" dirty="0" smtClean="0"/>
              <a:t> </a:t>
            </a:r>
            <a:r>
              <a:rPr lang="es-ES" dirty="0" err="1" smtClean="0"/>
              <a:t>speciale</a:t>
            </a:r>
            <a:r>
              <a:rPr lang="es-ES" dirty="0" smtClean="0"/>
              <a:t>. (</a:t>
            </a:r>
            <a:r>
              <a:rPr lang="es-ES" dirty="0" err="1" smtClean="0"/>
              <a:t>Bartley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1339109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16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8458200" cy="4648200"/>
          </a:xfrm>
        </p:spPr>
        <p:txBody>
          <a:bodyPr/>
          <a:lstStyle/>
          <a:p>
            <a:r>
              <a:rPr lang="es-ES" dirty="0" smtClean="0"/>
              <a:t>È </a:t>
            </a:r>
            <a:r>
              <a:rPr lang="es-ES" dirty="0" err="1" smtClean="0"/>
              <a:t>quello</a:t>
            </a:r>
            <a:r>
              <a:rPr lang="es-ES" dirty="0" smtClean="0"/>
              <a:t> che si </a:t>
            </a:r>
            <a:r>
              <a:rPr lang="es-ES" dirty="0" err="1" smtClean="0"/>
              <a:t>chiama</a:t>
            </a:r>
            <a:r>
              <a:rPr lang="es-ES" dirty="0" smtClean="0"/>
              <a:t> una </a:t>
            </a:r>
            <a:r>
              <a:rPr lang="es-ES" dirty="0" err="1" smtClean="0"/>
              <a:t>sentenza</a:t>
            </a:r>
            <a:r>
              <a:rPr lang="es-ES" dirty="0" smtClean="0"/>
              <a:t> di </a:t>
            </a:r>
            <a:r>
              <a:rPr lang="es-ES" dirty="0" err="1" smtClean="0"/>
              <a:t>cecità</a:t>
            </a:r>
            <a:r>
              <a:rPr lang="es-ES" dirty="0" smtClean="0"/>
              <a:t> </a:t>
            </a:r>
            <a:r>
              <a:rPr lang="es-ES" dirty="0" err="1" smtClean="0"/>
              <a:t>giudiziale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smtClean="0"/>
              <a:t>che Dio </a:t>
            </a:r>
            <a:r>
              <a:rPr lang="es-ES" dirty="0" err="1" smtClean="0"/>
              <a:t>applica</a:t>
            </a:r>
            <a:r>
              <a:rPr lang="es-ES" dirty="0" smtClean="0"/>
              <a:t> </a:t>
            </a:r>
            <a:r>
              <a:rPr lang="es-ES" dirty="0" err="1" smtClean="0"/>
              <a:t>all’uomo</a:t>
            </a:r>
            <a:r>
              <a:rPr lang="es-ES" dirty="0" smtClean="0"/>
              <a:t> dopo di </a:t>
            </a:r>
            <a:r>
              <a:rPr lang="es-ES" dirty="0" err="1" smtClean="0"/>
              <a:t>aver</a:t>
            </a:r>
            <a:r>
              <a:rPr lang="es-ES" dirty="0" smtClean="0"/>
              <a:t> </a:t>
            </a:r>
            <a:r>
              <a:rPr lang="es-ES" dirty="0" err="1" smtClean="0"/>
              <a:t>esaurito</a:t>
            </a:r>
            <a:r>
              <a:rPr lang="es-ES" dirty="0" smtClean="0"/>
              <a:t> </a:t>
            </a:r>
            <a:r>
              <a:rPr lang="es-ES" dirty="0" err="1" smtClean="0"/>
              <a:t>tutta</a:t>
            </a:r>
            <a:r>
              <a:rPr lang="es-ES" dirty="0" smtClean="0"/>
              <a:t> maniera </a:t>
            </a:r>
            <a:r>
              <a:rPr lang="es-ES" dirty="0" err="1" smtClean="0"/>
              <a:t>possibile</a:t>
            </a:r>
            <a:r>
              <a:rPr lang="es-ES" dirty="0" smtClean="0"/>
              <a:t> di </a:t>
            </a:r>
            <a:r>
              <a:rPr lang="es-ES" dirty="0" err="1" smtClean="0"/>
              <a:t>attrarli</a:t>
            </a:r>
            <a:r>
              <a:rPr lang="es-ES" dirty="0" smtClean="0"/>
              <a:t> </a:t>
            </a:r>
            <a:r>
              <a:rPr lang="es-ES" dirty="0" err="1" smtClean="0"/>
              <a:t>alla</a:t>
            </a:r>
            <a:r>
              <a:rPr lang="es-ES" dirty="0" smtClean="0"/>
              <a:t> </a:t>
            </a:r>
            <a:r>
              <a:rPr lang="es-ES" dirty="0" err="1" smtClean="0"/>
              <a:t>sua</a:t>
            </a:r>
            <a:r>
              <a:rPr lang="es-ES" dirty="0" smtClean="0"/>
              <a:t> </a:t>
            </a:r>
            <a:r>
              <a:rPr lang="es-ES" dirty="0" err="1" smtClean="0"/>
              <a:t>grazia</a:t>
            </a:r>
            <a:r>
              <a:rPr lang="es-ES" dirty="0" smtClean="0"/>
              <a:t>, </a:t>
            </a:r>
            <a:r>
              <a:rPr lang="es-ES" dirty="0" err="1" smtClean="0"/>
              <a:t>senza</a:t>
            </a:r>
            <a:r>
              <a:rPr lang="es-ES" dirty="0" smtClean="0"/>
              <a:t> violare </a:t>
            </a:r>
            <a:r>
              <a:rPr lang="es-ES" dirty="0" err="1" smtClean="0"/>
              <a:t>il</a:t>
            </a:r>
            <a:r>
              <a:rPr lang="es-ES" dirty="0" smtClean="0"/>
              <a:t> loro libero arbitrio. </a:t>
            </a:r>
          </a:p>
          <a:p>
            <a:pPr lvl="1"/>
            <a:r>
              <a:rPr lang="es-ES" dirty="0" err="1" smtClean="0"/>
              <a:t>L’incredulità</a:t>
            </a:r>
            <a:r>
              <a:rPr lang="es-ES" dirty="0" smtClean="0"/>
              <a:t> </a:t>
            </a:r>
            <a:r>
              <a:rPr lang="es-ES" dirty="0"/>
              <a:t>persistente </a:t>
            </a:r>
            <a:r>
              <a:rPr lang="es-ES" dirty="0" err="1" smtClean="0"/>
              <a:t>alla</a:t>
            </a:r>
            <a:r>
              <a:rPr lang="es-ES" dirty="0" smtClean="0"/>
              <a:t> fine </a:t>
            </a:r>
            <a:r>
              <a:rPr lang="es-ES" dirty="0" err="1" smtClean="0"/>
              <a:t>diventa</a:t>
            </a:r>
            <a:r>
              <a:rPr lang="es-ES" dirty="0" smtClean="0"/>
              <a:t>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peccato</a:t>
            </a:r>
            <a:r>
              <a:rPr lang="es-ES" dirty="0" smtClean="0"/>
              <a:t> per cui non </a:t>
            </a:r>
            <a:r>
              <a:rPr lang="es-ES" dirty="0" err="1" smtClean="0"/>
              <a:t>c’è</a:t>
            </a:r>
            <a:r>
              <a:rPr lang="es-ES" dirty="0" smtClean="0"/>
              <a:t> perdono (</a:t>
            </a:r>
            <a:r>
              <a:rPr lang="es-ES" dirty="0" err="1" smtClean="0"/>
              <a:t>vedere</a:t>
            </a:r>
            <a:r>
              <a:rPr lang="es-ES" dirty="0" smtClean="0"/>
              <a:t> </a:t>
            </a:r>
            <a:r>
              <a:rPr lang="es-ES" dirty="0">
                <a:solidFill>
                  <a:schemeClr val="tx2"/>
                </a:solidFill>
              </a:rPr>
              <a:t>Mat. 12:32; </a:t>
            </a:r>
            <a:r>
              <a:rPr lang="es-ES" dirty="0" err="1">
                <a:solidFill>
                  <a:schemeClr val="tx2"/>
                </a:solidFill>
              </a:rPr>
              <a:t>Rom</a:t>
            </a:r>
            <a:r>
              <a:rPr lang="es-ES" dirty="0">
                <a:solidFill>
                  <a:schemeClr val="tx2"/>
                </a:solidFill>
              </a:rPr>
              <a:t>. 1:24, 26, 28</a:t>
            </a:r>
            <a:r>
              <a:rPr lang="es-ES" dirty="0" smtClean="0"/>
              <a:t>). (</a:t>
            </a:r>
            <a:r>
              <a:rPr lang="es-ES" dirty="0" err="1" smtClean="0"/>
              <a:t>Bartley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3945832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17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458200" cy="4648200"/>
          </a:xfrm>
        </p:spPr>
        <p:txBody>
          <a:bodyPr/>
          <a:lstStyle/>
          <a:p>
            <a:r>
              <a:rPr lang="es-ES" dirty="0" smtClean="0"/>
              <a:t>Un </a:t>
            </a:r>
            <a:r>
              <a:rPr lang="es-ES" dirty="0"/>
              <a:t>beneficio del </a:t>
            </a:r>
            <a:r>
              <a:rPr lang="es-ES" dirty="0" err="1" smtClean="0"/>
              <a:t>rifiuto</a:t>
            </a:r>
            <a:r>
              <a:rPr lang="es-ES" dirty="0" smtClean="0"/>
              <a:t> di </a:t>
            </a:r>
            <a:r>
              <a:rPr lang="es-ES" dirty="0" err="1" smtClean="0"/>
              <a:t>Gesù</a:t>
            </a:r>
            <a:r>
              <a:rPr lang="es-ES" dirty="0" smtClean="0"/>
              <a:t> </a:t>
            </a:r>
            <a:r>
              <a:rPr lang="es-ES" dirty="0" err="1" smtClean="0"/>
              <a:t>dagli</a:t>
            </a:r>
            <a:r>
              <a:rPr lang="es-ES" dirty="0" smtClean="0"/>
              <a:t> </a:t>
            </a:r>
            <a:r>
              <a:rPr lang="es-ES" dirty="0" err="1" smtClean="0"/>
              <a:t>ebrei</a:t>
            </a:r>
            <a:r>
              <a:rPr lang="es-ES" dirty="0" smtClean="0"/>
              <a:t> è che ha </a:t>
            </a:r>
            <a:r>
              <a:rPr lang="es-ES" dirty="0" err="1" smtClean="0"/>
              <a:t>aperto</a:t>
            </a:r>
            <a:r>
              <a:rPr lang="es-ES" dirty="0" smtClean="0"/>
              <a:t> la porta </a:t>
            </a:r>
            <a:r>
              <a:rPr lang="es-ES" dirty="0" err="1" smtClean="0"/>
              <a:t>all’offerta</a:t>
            </a:r>
            <a:r>
              <a:rPr lang="es-ES" dirty="0" smtClean="0"/>
              <a:t> del </a:t>
            </a:r>
            <a:r>
              <a:rPr lang="es-ES" dirty="0" err="1" smtClean="0"/>
              <a:t>vangelo</a:t>
            </a:r>
            <a:r>
              <a:rPr lang="es-ES" dirty="0" smtClean="0"/>
              <a:t> </a:t>
            </a:r>
            <a:r>
              <a:rPr lang="es-ES" dirty="0" err="1" smtClean="0"/>
              <a:t>ai</a:t>
            </a:r>
            <a:r>
              <a:rPr lang="es-ES" dirty="0" smtClean="0"/>
              <a:t> </a:t>
            </a:r>
            <a:r>
              <a:rPr lang="es-ES" dirty="0" err="1" smtClean="0"/>
              <a:t>gentili</a:t>
            </a:r>
            <a:r>
              <a:rPr lang="es-ES" dirty="0" smtClean="0"/>
              <a:t> </a:t>
            </a:r>
            <a:r>
              <a:rPr lang="es-ES" dirty="0"/>
              <a:t>(</a:t>
            </a:r>
            <a:r>
              <a:rPr lang="es-ES" dirty="0" err="1" smtClean="0"/>
              <a:t>vedere</a:t>
            </a:r>
            <a:r>
              <a:rPr lang="es-ES" dirty="0" smtClean="0"/>
              <a:t> </a:t>
            </a:r>
            <a:r>
              <a:rPr lang="es-ES" dirty="0" err="1" smtClean="0">
                <a:solidFill>
                  <a:schemeClr val="tx2"/>
                </a:solidFill>
              </a:rPr>
              <a:t>Atti</a:t>
            </a:r>
            <a:r>
              <a:rPr lang="es-ES" dirty="0" smtClean="0">
                <a:solidFill>
                  <a:schemeClr val="tx2"/>
                </a:solidFill>
              </a:rPr>
              <a:t>. </a:t>
            </a:r>
            <a:r>
              <a:rPr lang="es-ES" dirty="0">
                <a:solidFill>
                  <a:schemeClr val="tx2"/>
                </a:solidFill>
              </a:rPr>
              <a:t>28:26–28</a:t>
            </a:r>
            <a:r>
              <a:rPr lang="es-ES" dirty="0" smtClean="0"/>
              <a:t>). (</a:t>
            </a:r>
            <a:r>
              <a:rPr lang="es-ES" dirty="0" err="1" smtClean="0"/>
              <a:t>Bartley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330615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28674" name="AutoShape 2" descr="https://sites.google.com/site/arxonmixail/Lot20Sodom20pillar20salt.jpg"/>
          <p:cNvSpPr>
            <a:spLocks noChangeAspect="1" noChangeArrowheads="1"/>
          </p:cNvSpPr>
          <p:nvPr/>
        </p:nvSpPr>
        <p:spPr bwMode="auto">
          <a:xfrm>
            <a:off x="63500" y="-136525"/>
            <a:ext cx="7620000" cy="9801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AutoShape 4" descr="https://sites.google.com/site/arxonmixail/Lot20Sodom20pillar20salt.jpg"/>
          <p:cNvSpPr>
            <a:spLocks noChangeAspect="1" noChangeArrowheads="1"/>
          </p:cNvSpPr>
          <p:nvPr/>
        </p:nvSpPr>
        <p:spPr bwMode="auto">
          <a:xfrm>
            <a:off x="63500" y="-136525"/>
            <a:ext cx="7620000" cy="9801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04"/>
          <a:stretch/>
        </p:blipFill>
        <p:spPr>
          <a:xfrm>
            <a:off x="1600200" y="2133600"/>
            <a:ext cx="5943600" cy="4462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915400" cy="4953000"/>
          </a:xfrm>
        </p:spPr>
        <p:txBody>
          <a:bodyPr/>
          <a:lstStyle/>
          <a:p>
            <a:r>
              <a:rPr lang="es-ES" sz="3000" dirty="0" smtClean="0"/>
              <a:t>“</a:t>
            </a:r>
            <a:r>
              <a:rPr lang="it-IT" sz="3000" dirty="0" smtClean="0"/>
              <a:t>Ciò nonostante, molti, anche tra i capi, credettero in lui; ma a causa dei farisei non lo confessavano, per non essere espulsi dalla sinagoga; perché preferirono la gloria degli uomini alla gloria di Dio.  Ma Gesù ad alta voce esclamò: «</a:t>
            </a:r>
            <a:r>
              <a:rPr lang="it-IT" sz="3000" dirty="0" smtClean="0">
                <a:solidFill>
                  <a:srgbClr val="FF0000"/>
                </a:solidFill>
              </a:rPr>
              <a:t>Chi crede in me, crede non in me, ma in colui che mi ha mandato;  e chi vede me, vede colui che mi ha mandato. Io sono venuto come luce nel mondo, affinché chiunque crede in me non rimanga nelle tenebre.</a:t>
            </a:r>
            <a:r>
              <a:rPr lang="es-ES" sz="3000" dirty="0" smtClean="0"/>
              <a:t>”</a:t>
            </a:r>
            <a:endParaRPr lang="es-ES" sz="30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40BEE61-78A7-4B3C-8981-FE4F09B794B2}" type="slidenum">
              <a:rPr 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38200"/>
            <a:ext cx="3649663" cy="838200"/>
          </a:xfrm>
        </p:spPr>
        <p:txBody>
          <a:bodyPr/>
          <a:lstStyle/>
          <a:p>
            <a:pPr eaLnBrk="1" hangingPunct="1"/>
            <a:r>
              <a:rPr lang="es-PR" dirty="0" smtClean="0"/>
              <a:t>Contesto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86000"/>
            <a:ext cx="3581400" cy="3886200"/>
          </a:xfrm>
        </p:spPr>
        <p:txBody>
          <a:bodyPr/>
          <a:lstStyle/>
          <a:p>
            <a:pPr eaLnBrk="1" hangingPunct="1"/>
            <a:r>
              <a:rPr lang="es-PR" dirty="0" smtClean="0"/>
              <a:t>Giovanni</a:t>
            </a:r>
          </a:p>
          <a:p>
            <a:pPr lvl="1" eaLnBrk="1" hangingPunct="1"/>
            <a:r>
              <a:rPr lang="es-PR" dirty="0" smtClean="0"/>
              <a:t>12:12-50</a:t>
            </a:r>
          </a:p>
          <a:p>
            <a:r>
              <a:rPr lang="es-PR" dirty="0" smtClean="0"/>
              <a:t>Testo </a:t>
            </a:r>
            <a:r>
              <a:rPr lang="es-PR" dirty="0" err="1" smtClean="0"/>
              <a:t>Fondamentale</a:t>
            </a:r>
            <a:r>
              <a:rPr lang="es-PR" dirty="0" smtClean="0"/>
              <a:t> :</a:t>
            </a:r>
          </a:p>
          <a:p>
            <a:pPr lvl="1"/>
            <a:r>
              <a:rPr lang="es-PR" dirty="0" smtClean="0"/>
              <a:t>12:37-50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362200"/>
            <a:ext cx="5334000" cy="385648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343400"/>
          </a:xfrm>
        </p:spPr>
        <p:txBody>
          <a:bodyPr/>
          <a:lstStyle/>
          <a:p>
            <a:r>
              <a:rPr lang="es-ES" dirty="0" smtClean="0"/>
              <a:t>La </a:t>
            </a:r>
            <a:r>
              <a:rPr lang="es-ES" dirty="0" err="1" smtClean="0"/>
              <a:t>fede</a:t>
            </a:r>
            <a:r>
              <a:rPr lang="es-ES" dirty="0" smtClean="0"/>
              <a:t> di </a:t>
            </a:r>
            <a:r>
              <a:rPr lang="es-ES" dirty="0" err="1" smtClean="0"/>
              <a:t>molti</a:t>
            </a:r>
            <a:r>
              <a:rPr lang="es-ES" dirty="0" smtClean="0"/>
              <a:t> </a:t>
            </a:r>
            <a:r>
              <a:rPr lang="es-ES" dirty="0" err="1" smtClean="0"/>
              <a:t>grandi</a:t>
            </a:r>
            <a:r>
              <a:rPr lang="es-ES" dirty="0" smtClean="0"/>
              <a:t> (</a:t>
            </a:r>
            <a:r>
              <a:rPr lang="es-ES" dirty="0" smtClean="0">
                <a:solidFill>
                  <a:schemeClr val="tx2"/>
                </a:solidFill>
              </a:rPr>
              <a:t>42a</a:t>
            </a:r>
            <a:r>
              <a:rPr lang="es-ES" dirty="0" smtClean="0"/>
              <a:t>)</a:t>
            </a:r>
          </a:p>
          <a:p>
            <a:pPr lvl="1"/>
            <a:r>
              <a:rPr lang="es-ES" dirty="0" smtClean="0"/>
              <a:t>Giovanni non </a:t>
            </a:r>
            <a:r>
              <a:rPr lang="es-ES" dirty="0" err="1" smtClean="0"/>
              <a:t>vuole</a:t>
            </a:r>
            <a:r>
              <a:rPr lang="es-ES" dirty="0" smtClean="0"/>
              <a:t> </a:t>
            </a:r>
            <a:r>
              <a:rPr lang="es-ES" dirty="0" err="1" smtClean="0"/>
              <a:t>lasciarci</a:t>
            </a:r>
            <a:r>
              <a:rPr lang="es-ES" dirty="0" smtClean="0"/>
              <a:t> con </a:t>
            </a:r>
            <a:r>
              <a:rPr lang="es-ES" dirty="0" err="1" smtClean="0"/>
              <a:t>l’impressione</a:t>
            </a:r>
            <a:r>
              <a:rPr lang="es-ES" dirty="0" smtClean="0"/>
              <a:t> di che </a:t>
            </a:r>
            <a:r>
              <a:rPr lang="es-ES" dirty="0" err="1" smtClean="0"/>
              <a:t>nessuno</a:t>
            </a:r>
            <a:r>
              <a:rPr lang="es-ES" dirty="0" smtClean="0"/>
              <a:t> </a:t>
            </a:r>
            <a:r>
              <a:rPr lang="es-ES" dirty="0" err="1" smtClean="0"/>
              <a:t>dei</a:t>
            </a:r>
            <a:r>
              <a:rPr lang="es-ES" dirty="0" smtClean="0"/>
              <a:t> capi </a:t>
            </a:r>
            <a:r>
              <a:rPr lang="es-ES" dirty="0" err="1" smtClean="0"/>
              <a:t>avevano</a:t>
            </a:r>
            <a:r>
              <a:rPr lang="es-ES" dirty="0" smtClean="0"/>
              <a:t> </a:t>
            </a:r>
            <a:r>
              <a:rPr lang="es-ES" dirty="0" err="1" smtClean="0"/>
              <a:t>creduto</a:t>
            </a:r>
            <a:r>
              <a:rPr lang="es-ES" dirty="0" smtClean="0"/>
              <a:t>. </a:t>
            </a:r>
          </a:p>
          <a:p>
            <a:pPr lvl="1"/>
            <a:r>
              <a:rPr lang="es-ES" dirty="0" err="1" smtClean="0"/>
              <a:t>Importanti</a:t>
            </a:r>
            <a:r>
              <a:rPr lang="es-ES" dirty="0" smtClean="0"/>
              <a:t> </a:t>
            </a:r>
            <a:r>
              <a:rPr lang="es-ES" dirty="0" err="1" smtClean="0"/>
              <a:t>personalità</a:t>
            </a:r>
            <a:r>
              <a:rPr lang="es-ES" dirty="0" smtClean="0"/>
              <a:t> </a:t>
            </a:r>
            <a:r>
              <a:rPr lang="es-ES" dirty="0" err="1" smtClean="0"/>
              <a:t>nazionali</a:t>
            </a:r>
            <a:r>
              <a:rPr lang="es-ES" dirty="0" smtClean="0"/>
              <a:t> </a:t>
            </a:r>
            <a:r>
              <a:rPr lang="es-ES" dirty="0" err="1" smtClean="0"/>
              <a:t>avevano</a:t>
            </a:r>
            <a:r>
              <a:rPr lang="es-ES" dirty="0" smtClean="0"/>
              <a:t> </a:t>
            </a:r>
            <a:r>
              <a:rPr lang="es-ES" dirty="0" err="1" smtClean="0"/>
              <a:t>posto</a:t>
            </a:r>
            <a:r>
              <a:rPr lang="es-ES" dirty="0" smtClean="0"/>
              <a:t> la loro </a:t>
            </a:r>
            <a:r>
              <a:rPr lang="es-ES" dirty="0" err="1" smtClean="0"/>
              <a:t>fede</a:t>
            </a:r>
            <a:r>
              <a:rPr lang="es-ES" dirty="0" smtClean="0"/>
              <a:t> in Cristo. </a:t>
            </a:r>
          </a:p>
          <a:p>
            <a:pPr lvl="1"/>
            <a:r>
              <a:rPr lang="es-ES" dirty="0" smtClean="0"/>
              <a:t>Solo </a:t>
            </a:r>
            <a:r>
              <a:rPr lang="es-ES" dirty="0" err="1" smtClean="0"/>
              <a:t>sappiamo</a:t>
            </a:r>
            <a:r>
              <a:rPr lang="es-ES" dirty="0" smtClean="0"/>
              <a:t> di </a:t>
            </a:r>
            <a:r>
              <a:rPr lang="es-ES" dirty="0"/>
              <a:t>Nicodemo </a:t>
            </a:r>
            <a:r>
              <a:rPr lang="es-ES" dirty="0" smtClean="0"/>
              <a:t>e Giuseppe di </a:t>
            </a:r>
            <a:r>
              <a:rPr lang="es-ES" dirty="0" err="1"/>
              <a:t>Arimatea</a:t>
            </a:r>
            <a:r>
              <a:rPr lang="es-ES" dirty="0"/>
              <a:t>, </a:t>
            </a:r>
            <a:r>
              <a:rPr lang="es-ES" dirty="0" err="1" smtClean="0"/>
              <a:t>ma</a:t>
            </a:r>
            <a:r>
              <a:rPr lang="es-ES" dirty="0" smtClean="0"/>
              <a:t> è </a:t>
            </a:r>
            <a:r>
              <a:rPr lang="es-ES" dirty="0" err="1" smtClean="0"/>
              <a:t>indubitabile</a:t>
            </a:r>
            <a:r>
              <a:rPr lang="es-ES" dirty="0" smtClean="0"/>
              <a:t> che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ministero</a:t>
            </a:r>
            <a:r>
              <a:rPr lang="es-ES" dirty="0" smtClean="0"/>
              <a:t> di </a:t>
            </a:r>
            <a:r>
              <a:rPr lang="es-ES" dirty="0" err="1" smtClean="0"/>
              <a:t>Gesù</a:t>
            </a:r>
            <a:r>
              <a:rPr lang="es-ES" dirty="0" smtClean="0"/>
              <a:t> </a:t>
            </a:r>
            <a:r>
              <a:rPr lang="es-ES" dirty="0" err="1" smtClean="0"/>
              <a:t>ebbe</a:t>
            </a:r>
            <a:r>
              <a:rPr lang="es-ES" dirty="0" smtClean="0"/>
              <a:t> </a:t>
            </a:r>
            <a:r>
              <a:rPr lang="es-ES" dirty="0" err="1" smtClean="0"/>
              <a:t>effetto</a:t>
            </a:r>
            <a:r>
              <a:rPr lang="es-ES" dirty="0" smtClean="0"/>
              <a:t> </a:t>
            </a:r>
            <a:r>
              <a:rPr lang="es-ES" dirty="0" err="1" smtClean="0"/>
              <a:t>nei</a:t>
            </a:r>
            <a:r>
              <a:rPr lang="es-ES" dirty="0" smtClean="0"/>
              <a:t> </a:t>
            </a:r>
            <a:r>
              <a:rPr lang="es-ES" dirty="0" err="1" smtClean="0"/>
              <a:t>luoghi</a:t>
            </a:r>
            <a:r>
              <a:rPr lang="es-ES" dirty="0" smtClean="0"/>
              <a:t> </a:t>
            </a:r>
            <a:r>
              <a:rPr lang="es-ES" dirty="0" err="1" smtClean="0"/>
              <a:t>alti</a:t>
            </a:r>
            <a:r>
              <a:rPr lang="es-ES" dirty="0" smtClean="0"/>
              <a:t>.</a:t>
            </a:r>
          </a:p>
          <a:p>
            <a:pPr lvl="1"/>
            <a:r>
              <a:rPr lang="es-ES" dirty="0" smtClean="0"/>
              <a:t>Anche </a:t>
            </a:r>
            <a:r>
              <a:rPr lang="es-ES" dirty="0" err="1" smtClean="0"/>
              <a:t>oggi</a:t>
            </a:r>
            <a:r>
              <a:rPr lang="es-ES" dirty="0" smtClean="0"/>
              <a:t>. Non </a:t>
            </a:r>
            <a:r>
              <a:rPr lang="es-ES" dirty="0" err="1" smtClean="0"/>
              <a:t>tutto</a:t>
            </a:r>
            <a:r>
              <a:rPr lang="es-ES" dirty="0" smtClean="0"/>
              <a:t> </a:t>
            </a:r>
            <a:r>
              <a:rPr lang="es-ES" dirty="0" err="1" smtClean="0"/>
              <a:t>il</a:t>
            </a:r>
            <a:r>
              <a:rPr lang="es-ES" dirty="0" smtClean="0"/>
              <a:t> mondo è </a:t>
            </a:r>
            <a:r>
              <a:rPr lang="es-ES" dirty="0" err="1" smtClean="0"/>
              <a:t>incredulo</a:t>
            </a:r>
            <a:r>
              <a:rPr lang="es-ES" dirty="0" smtClean="0"/>
              <a:t>. (</a:t>
            </a:r>
            <a:r>
              <a:rPr lang="en-US" dirty="0" smtClean="0"/>
              <a:t>Palau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629011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724400"/>
          </a:xfrm>
        </p:spPr>
        <p:txBody>
          <a:bodyPr/>
          <a:lstStyle/>
          <a:p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silenzio</a:t>
            </a:r>
            <a:r>
              <a:rPr lang="es-ES" dirty="0" smtClean="0"/>
              <a:t> </a:t>
            </a:r>
            <a:r>
              <a:rPr lang="es-ES" dirty="0" err="1" smtClean="0"/>
              <a:t>dei</a:t>
            </a:r>
            <a:r>
              <a:rPr lang="es-ES" dirty="0" smtClean="0"/>
              <a:t> </a:t>
            </a:r>
            <a:r>
              <a:rPr lang="es-ES" dirty="0" err="1" smtClean="0"/>
              <a:t>codardi</a:t>
            </a:r>
            <a:r>
              <a:rPr lang="es-ES" dirty="0" smtClean="0"/>
              <a:t> (</a:t>
            </a:r>
            <a:r>
              <a:rPr lang="es-ES" dirty="0" smtClean="0">
                <a:solidFill>
                  <a:schemeClr val="tx2"/>
                </a:solidFill>
              </a:rPr>
              <a:t>42b–43</a:t>
            </a:r>
            <a:r>
              <a:rPr lang="es-ES" dirty="0" smtClean="0"/>
              <a:t>)</a:t>
            </a:r>
          </a:p>
          <a:p>
            <a:pPr lvl="1"/>
            <a:r>
              <a:rPr lang="es-ES" dirty="0" err="1" smtClean="0"/>
              <a:t>Ma</a:t>
            </a:r>
            <a:r>
              <a:rPr lang="es-ES" dirty="0" smtClean="0"/>
              <a:t> anche se i capi </a:t>
            </a:r>
            <a:r>
              <a:rPr lang="es-ES" dirty="0" err="1" smtClean="0"/>
              <a:t>credevano</a:t>
            </a:r>
            <a:r>
              <a:rPr lang="es-ES" dirty="0" smtClean="0"/>
              <a:t>, non </a:t>
            </a:r>
            <a:r>
              <a:rPr lang="es-ES" dirty="0" err="1" smtClean="0"/>
              <a:t>osavano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/>
              <a:t>confessarlo</a:t>
            </a:r>
            <a:r>
              <a:rPr lang="es-ES" dirty="0" smtClean="0"/>
              <a:t> </a:t>
            </a:r>
            <a:r>
              <a:rPr lang="es-ES" dirty="0"/>
              <a:t>a causa </a:t>
            </a:r>
            <a:r>
              <a:rPr lang="es-ES" dirty="0" err="1" smtClean="0"/>
              <a:t>della</a:t>
            </a:r>
            <a:r>
              <a:rPr lang="es-ES" dirty="0" smtClean="0"/>
              <a:t> </a:t>
            </a:r>
            <a:r>
              <a:rPr lang="es-ES" dirty="0" err="1" smtClean="0"/>
              <a:t>sua</a:t>
            </a:r>
            <a:r>
              <a:rPr lang="es-ES" dirty="0" smtClean="0"/>
              <a:t> </a:t>
            </a:r>
            <a:r>
              <a:rPr lang="es-ES" dirty="0" err="1" smtClean="0"/>
              <a:t>codardia</a:t>
            </a:r>
            <a:r>
              <a:rPr lang="es-ES" dirty="0" smtClean="0"/>
              <a:t> </a:t>
            </a:r>
            <a:r>
              <a:rPr lang="es-ES" dirty="0" err="1" smtClean="0"/>
              <a:t>sociale</a:t>
            </a:r>
            <a:r>
              <a:rPr lang="es-ES" dirty="0" smtClean="0"/>
              <a:t> e </a:t>
            </a:r>
            <a:r>
              <a:rPr lang="es-ES" dirty="0" err="1" smtClean="0"/>
              <a:t>e</a:t>
            </a:r>
            <a:r>
              <a:rPr lang="es-ES" dirty="0" smtClean="0"/>
              <a:t> </a:t>
            </a:r>
            <a:r>
              <a:rPr lang="es-ES" dirty="0" err="1" smtClean="0"/>
              <a:t>dei</a:t>
            </a:r>
            <a:r>
              <a:rPr lang="es-ES" dirty="0" smtClean="0"/>
              <a:t> </a:t>
            </a:r>
            <a:r>
              <a:rPr lang="es-ES" dirty="0" err="1" smtClean="0"/>
              <a:t>farisei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Non </a:t>
            </a:r>
            <a:r>
              <a:rPr lang="es-ES" dirty="0" err="1" smtClean="0"/>
              <a:t>desideravano</a:t>
            </a:r>
            <a:r>
              <a:rPr lang="es-ES" dirty="0" smtClean="0"/>
              <a:t> </a:t>
            </a:r>
            <a:r>
              <a:rPr lang="es-ES" dirty="0" err="1" smtClean="0"/>
              <a:t>essere</a:t>
            </a:r>
            <a:r>
              <a:rPr lang="es-ES" dirty="0" smtClean="0"/>
              <a:t> </a:t>
            </a:r>
            <a:r>
              <a:rPr lang="es-ES" dirty="0" err="1" smtClean="0"/>
              <a:t>espulsi</a:t>
            </a:r>
            <a:r>
              <a:rPr lang="es-ES" dirty="0" smtClean="0"/>
              <a:t> </a:t>
            </a:r>
            <a:r>
              <a:rPr lang="es-ES" dirty="0" err="1" smtClean="0"/>
              <a:t>della</a:t>
            </a:r>
            <a:r>
              <a:rPr lang="es-ES" dirty="0" smtClean="0"/>
              <a:t> sinagoga perché </a:t>
            </a:r>
            <a:r>
              <a:rPr lang="es-ES" dirty="0" err="1" smtClean="0"/>
              <a:t>amavano</a:t>
            </a:r>
            <a:r>
              <a:rPr lang="es-ES" dirty="0" smtClean="0"/>
              <a:t> </a:t>
            </a:r>
            <a:r>
              <a:rPr lang="es-ES" dirty="0" err="1" smtClean="0"/>
              <a:t>più</a:t>
            </a:r>
            <a:r>
              <a:rPr lang="es-ES" dirty="0" smtClean="0"/>
              <a:t> la </a:t>
            </a:r>
            <a:r>
              <a:rPr lang="es-ES" dirty="0"/>
              <a:t>gloria </a:t>
            </a:r>
            <a:r>
              <a:rPr lang="es-ES" dirty="0" err="1" smtClean="0"/>
              <a:t>degli</a:t>
            </a:r>
            <a:r>
              <a:rPr lang="es-ES" dirty="0" smtClean="0"/>
              <a:t> </a:t>
            </a:r>
            <a:r>
              <a:rPr lang="es-ES" dirty="0" err="1" smtClean="0"/>
              <a:t>uomini</a:t>
            </a:r>
            <a:r>
              <a:rPr lang="es-ES" dirty="0" smtClean="0"/>
              <a:t> e </a:t>
            </a:r>
            <a:r>
              <a:rPr lang="es-ES" dirty="0"/>
              <a:t>una </a:t>
            </a:r>
            <a:r>
              <a:rPr lang="es-ES" dirty="0" err="1" smtClean="0"/>
              <a:t>buona</a:t>
            </a:r>
            <a:r>
              <a:rPr lang="es-ES" dirty="0" smtClean="0"/>
              <a:t> </a:t>
            </a:r>
            <a:r>
              <a:rPr lang="es-ES" dirty="0" err="1" smtClean="0"/>
              <a:t>reputazione</a:t>
            </a:r>
            <a:r>
              <a:rPr lang="es-ES" dirty="0" smtClean="0"/>
              <a:t> che la gloria di Dio.</a:t>
            </a:r>
            <a:endParaRPr lang="es-ES" dirty="0"/>
          </a:p>
          <a:p>
            <a:pPr lvl="1"/>
            <a:r>
              <a:rPr lang="es-ES" dirty="0" smtClean="0"/>
              <a:t>È triste </a:t>
            </a:r>
            <a:r>
              <a:rPr lang="es-ES" dirty="0" err="1" smtClean="0"/>
              <a:t>quando</a:t>
            </a:r>
            <a:r>
              <a:rPr lang="es-ES" dirty="0" smtClean="0"/>
              <a:t> dopo </a:t>
            </a:r>
            <a:r>
              <a:rPr lang="es-ES" dirty="0" err="1" smtClean="0"/>
              <a:t>aver</a:t>
            </a:r>
            <a:r>
              <a:rPr lang="es-ES" dirty="0" smtClean="0"/>
              <a:t> </a:t>
            </a:r>
            <a:r>
              <a:rPr lang="es-ES" dirty="0" err="1" smtClean="0"/>
              <a:t>creduto</a:t>
            </a:r>
            <a:r>
              <a:rPr lang="es-ES" dirty="0" smtClean="0"/>
              <a:t> in Cristo, </a:t>
            </a:r>
            <a:r>
              <a:rPr lang="es-ES" dirty="0" err="1"/>
              <a:t>i</a:t>
            </a:r>
            <a:r>
              <a:rPr lang="es-ES" dirty="0" err="1" smtClean="0"/>
              <a:t>l</a:t>
            </a:r>
            <a:r>
              <a:rPr lang="es-ES" dirty="0" smtClean="0"/>
              <a:t> </a:t>
            </a:r>
            <a:r>
              <a:rPr lang="es-ES" dirty="0"/>
              <a:t>cristiano </a:t>
            </a:r>
            <a:r>
              <a:rPr lang="es-ES" dirty="0" smtClean="0"/>
              <a:t>si </a:t>
            </a:r>
            <a:r>
              <a:rPr lang="es-ES" dirty="0" err="1" smtClean="0"/>
              <a:t>vergogna</a:t>
            </a:r>
            <a:r>
              <a:rPr lang="es-ES" dirty="0" smtClean="0"/>
              <a:t> e </a:t>
            </a:r>
            <a:r>
              <a:rPr lang="es-ES" dirty="0"/>
              <a:t>cede </a:t>
            </a:r>
            <a:r>
              <a:rPr lang="es-ES" dirty="0" err="1" smtClean="0"/>
              <a:t>alla</a:t>
            </a:r>
            <a:r>
              <a:rPr lang="es-ES" dirty="0" smtClean="0"/>
              <a:t> </a:t>
            </a:r>
            <a:r>
              <a:rPr lang="es-ES" dirty="0" err="1" smtClean="0"/>
              <a:t>pressione</a:t>
            </a:r>
            <a:r>
              <a:rPr lang="es-ES" dirty="0" smtClean="0"/>
              <a:t> </a:t>
            </a:r>
            <a:r>
              <a:rPr lang="es-ES" dirty="0" err="1" smtClean="0"/>
              <a:t>sociale</a:t>
            </a:r>
            <a:r>
              <a:rPr lang="es-ES" dirty="0" smtClean="0"/>
              <a:t> al </a:t>
            </a:r>
            <a:r>
              <a:rPr lang="es-ES" dirty="0" err="1" smtClean="0"/>
              <a:t>suo</a:t>
            </a:r>
            <a:r>
              <a:rPr lang="es-ES" dirty="0" smtClean="0"/>
              <a:t> </a:t>
            </a:r>
            <a:r>
              <a:rPr lang="es-ES" dirty="0" err="1" smtClean="0"/>
              <a:t>intorno</a:t>
            </a:r>
            <a:r>
              <a:rPr lang="es-ES" dirty="0" smtClean="0"/>
              <a:t>. (</a:t>
            </a:r>
            <a:r>
              <a:rPr lang="en-US" dirty="0" smtClean="0"/>
              <a:t>Palau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3799098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648200"/>
          </a:xfrm>
        </p:spPr>
        <p:txBody>
          <a:bodyPr/>
          <a:lstStyle/>
          <a:p>
            <a:r>
              <a:rPr lang="es-ES" dirty="0" err="1" smtClean="0"/>
              <a:t>Credere</a:t>
            </a:r>
            <a:r>
              <a:rPr lang="es-ES" dirty="0" smtClean="0"/>
              <a:t> in Cristo è </a:t>
            </a:r>
            <a:r>
              <a:rPr lang="es-ES" dirty="0" err="1" smtClean="0"/>
              <a:t>credere</a:t>
            </a:r>
            <a:r>
              <a:rPr lang="es-ES" dirty="0" smtClean="0"/>
              <a:t> in Dio Padre (</a:t>
            </a:r>
            <a:r>
              <a:rPr lang="es-ES" dirty="0" smtClean="0">
                <a:solidFill>
                  <a:schemeClr val="tx2"/>
                </a:solidFill>
              </a:rPr>
              <a:t>44</a:t>
            </a:r>
            <a:r>
              <a:rPr lang="es-ES" dirty="0" smtClean="0"/>
              <a:t>)</a:t>
            </a:r>
          </a:p>
          <a:p>
            <a:pPr lvl="1"/>
            <a:r>
              <a:rPr lang="es-ES" dirty="0" smtClean="0"/>
              <a:t>[…]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Signore</a:t>
            </a:r>
            <a:r>
              <a:rPr lang="es-ES" dirty="0" smtClean="0"/>
              <a:t> </a:t>
            </a:r>
            <a:r>
              <a:rPr lang="es-ES" dirty="0" err="1" smtClean="0"/>
              <a:t>Gesù</a:t>
            </a:r>
            <a:r>
              <a:rPr lang="es-ES" dirty="0" smtClean="0"/>
              <a:t> </a:t>
            </a:r>
            <a:r>
              <a:rPr lang="es-ES" dirty="0" err="1" smtClean="0"/>
              <a:t>parlò</a:t>
            </a:r>
            <a:r>
              <a:rPr lang="es-ES" dirty="0" smtClean="0"/>
              <a:t> </a:t>
            </a:r>
            <a:r>
              <a:rPr lang="es-ES" dirty="0"/>
              <a:t>i</a:t>
            </a:r>
            <a:r>
              <a:rPr lang="es-ES" dirty="0" smtClean="0"/>
              <a:t>n </a:t>
            </a:r>
            <a:r>
              <a:rPr lang="es-ES" dirty="0"/>
              <a:t>forma </a:t>
            </a:r>
            <a:r>
              <a:rPr lang="es-ES" dirty="0" err="1" smtClean="0"/>
              <a:t>chiara</a:t>
            </a:r>
            <a:r>
              <a:rPr lang="es-ES" dirty="0" smtClean="0"/>
              <a:t> e in </a:t>
            </a:r>
            <a:r>
              <a:rPr lang="es-ES" dirty="0" err="1" smtClean="0"/>
              <a:t>voce</a:t>
            </a:r>
            <a:r>
              <a:rPr lang="es-ES" dirty="0" smtClean="0"/>
              <a:t> </a:t>
            </a:r>
            <a:r>
              <a:rPr lang="es-ES" dirty="0"/>
              <a:t>alta </a:t>
            </a:r>
            <a:r>
              <a:rPr lang="es-ES" dirty="0" smtClean="0"/>
              <a:t>in contrasto con coloro che </a:t>
            </a:r>
            <a:r>
              <a:rPr lang="es-ES" dirty="0" err="1" smtClean="0"/>
              <a:t>nascondevano</a:t>
            </a:r>
            <a:r>
              <a:rPr lang="es-ES" dirty="0" smtClean="0"/>
              <a:t> la </a:t>
            </a:r>
            <a:r>
              <a:rPr lang="es-ES" dirty="0" err="1" smtClean="0"/>
              <a:t>sua</a:t>
            </a:r>
            <a:r>
              <a:rPr lang="es-ES" dirty="0" smtClean="0"/>
              <a:t> </a:t>
            </a:r>
            <a:r>
              <a:rPr lang="es-ES" dirty="0" err="1" smtClean="0"/>
              <a:t>fede</a:t>
            </a:r>
            <a:r>
              <a:rPr lang="es-ES" dirty="0" smtClean="0"/>
              <a:t>.</a:t>
            </a:r>
          </a:p>
          <a:p>
            <a:pPr lvl="1"/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fatto</a:t>
            </a:r>
            <a:r>
              <a:rPr lang="es-ES" dirty="0" smtClean="0"/>
              <a:t> di </a:t>
            </a:r>
            <a:r>
              <a:rPr lang="es-ES" dirty="0" err="1" smtClean="0"/>
              <a:t>aver</a:t>
            </a:r>
            <a:r>
              <a:rPr lang="es-ES" dirty="0" smtClean="0"/>
              <a:t> </a:t>
            </a:r>
            <a:r>
              <a:rPr lang="es-ES" dirty="0" err="1" smtClean="0"/>
              <a:t>esclamato</a:t>
            </a:r>
            <a:r>
              <a:rPr lang="es-ES" dirty="0" smtClean="0"/>
              <a:t> fu, </a:t>
            </a:r>
            <a:r>
              <a:rPr lang="es-ES" dirty="0" err="1" smtClean="0"/>
              <a:t>possibilmente</a:t>
            </a:r>
            <a:r>
              <a:rPr lang="es-ES" dirty="0"/>
              <a:t>, una </a:t>
            </a:r>
            <a:r>
              <a:rPr lang="es-ES" dirty="0" smtClean="0"/>
              <a:t>maniera di </a:t>
            </a:r>
            <a:r>
              <a:rPr lang="es-ES" dirty="0" err="1" smtClean="0"/>
              <a:t>chiamare</a:t>
            </a:r>
            <a:r>
              <a:rPr lang="es-ES" dirty="0" smtClean="0"/>
              <a:t> </a:t>
            </a:r>
            <a:r>
              <a:rPr lang="es-ES" dirty="0" err="1" smtClean="0"/>
              <a:t>l’attenzione</a:t>
            </a:r>
            <a:r>
              <a:rPr lang="es-ES" dirty="0" smtClean="0"/>
              <a:t> </a:t>
            </a:r>
            <a:r>
              <a:rPr lang="es-ES" dirty="0" err="1" smtClean="0"/>
              <a:t>della</a:t>
            </a:r>
            <a:r>
              <a:rPr lang="es-ES" dirty="0" smtClean="0"/>
              <a:t> </a:t>
            </a:r>
            <a:r>
              <a:rPr lang="es-ES" dirty="0"/>
              <a:t>gente </a:t>
            </a:r>
            <a:r>
              <a:rPr lang="es-ES" dirty="0" err="1" smtClean="0"/>
              <a:t>alla</a:t>
            </a:r>
            <a:r>
              <a:rPr lang="es-ES" dirty="0" smtClean="0"/>
              <a:t> </a:t>
            </a:r>
            <a:r>
              <a:rPr lang="es-ES" dirty="0" err="1" smtClean="0"/>
              <a:t>importanza</a:t>
            </a:r>
            <a:r>
              <a:rPr lang="es-ES" dirty="0" smtClean="0"/>
              <a:t> di </a:t>
            </a:r>
            <a:r>
              <a:rPr lang="es-ES" dirty="0" err="1" smtClean="0"/>
              <a:t>quello</a:t>
            </a:r>
            <a:r>
              <a:rPr lang="es-ES" dirty="0" smtClean="0"/>
              <a:t> che </a:t>
            </a:r>
            <a:r>
              <a:rPr lang="es-ES" dirty="0" err="1" smtClean="0"/>
              <a:t>direbbe</a:t>
            </a:r>
            <a:r>
              <a:rPr lang="es-ES" dirty="0" smtClean="0"/>
              <a:t>.</a:t>
            </a:r>
            <a:endParaRPr lang="es-ES" dirty="0"/>
          </a:p>
          <a:p>
            <a:pPr lvl="1"/>
            <a:r>
              <a:rPr lang="es-ES" dirty="0"/>
              <a:t>La </a:t>
            </a:r>
            <a:r>
              <a:rPr lang="es-ES" dirty="0" err="1" smtClean="0"/>
              <a:t>fede</a:t>
            </a:r>
            <a:r>
              <a:rPr lang="es-ES" dirty="0" smtClean="0"/>
              <a:t> a cui </a:t>
            </a:r>
            <a:r>
              <a:rPr lang="es-ES" dirty="0" err="1" smtClean="0"/>
              <a:t>Gesù</a:t>
            </a:r>
            <a:r>
              <a:rPr lang="es-ES" dirty="0" smtClean="0"/>
              <a:t> </a:t>
            </a:r>
            <a:r>
              <a:rPr lang="es-ES" dirty="0" err="1" smtClean="0"/>
              <a:t>riferisce</a:t>
            </a:r>
            <a:r>
              <a:rPr lang="es-ES" dirty="0" smtClean="0"/>
              <a:t> non è </a:t>
            </a:r>
            <a:r>
              <a:rPr lang="es-ES" dirty="0"/>
              <a:t>un </a:t>
            </a:r>
            <a:r>
              <a:rPr lang="es-ES" dirty="0" err="1" smtClean="0"/>
              <a:t>semplice</a:t>
            </a:r>
            <a:r>
              <a:rPr lang="es-ES" dirty="0" smtClean="0"/>
              <a:t> </a:t>
            </a:r>
            <a:r>
              <a:rPr lang="es-ES" dirty="0" err="1" smtClean="0"/>
              <a:t>assenso</a:t>
            </a:r>
            <a:r>
              <a:rPr lang="es-ES" dirty="0" smtClean="0"/>
              <a:t> </a:t>
            </a:r>
            <a:r>
              <a:rPr lang="es-ES" dirty="0" err="1" smtClean="0"/>
              <a:t>intelettuale</a:t>
            </a:r>
            <a:r>
              <a:rPr lang="es-ES" dirty="0" smtClean="0"/>
              <a:t>. </a:t>
            </a:r>
            <a:r>
              <a:rPr lang="es-ES" dirty="0" err="1" smtClean="0"/>
              <a:t>Quel</a:t>
            </a:r>
            <a:r>
              <a:rPr lang="es-ES" dirty="0" smtClean="0"/>
              <a:t> tipo di </a:t>
            </a:r>
            <a:r>
              <a:rPr lang="es-ES" dirty="0" err="1" smtClean="0"/>
              <a:t>fede</a:t>
            </a:r>
            <a:r>
              <a:rPr lang="es-ES" dirty="0" smtClean="0"/>
              <a:t>, </a:t>
            </a:r>
            <a:r>
              <a:rPr lang="es-ES" dirty="0"/>
              <a:t>importante </a:t>
            </a:r>
            <a:r>
              <a:rPr lang="es-ES" dirty="0" err="1" smtClean="0"/>
              <a:t>com’è</a:t>
            </a:r>
            <a:r>
              <a:rPr lang="es-ES" dirty="0" smtClean="0"/>
              <a:t>, non </a:t>
            </a:r>
            <a:r>
              <a:rPr lang="es-ES" dirty="0" err="1" smtClean="0"/>
              <a:t>soddisfa</a:t>
            </a:r>
            <a:r>
              <a:rPr lang="es-ES" dirty="0" smtClean="0"/>
              <a:t> </a:t>
            </a:r>
            <a:r>
              <a:rPr lang="es-ES" dirty="0"/>
              <a:t>la persona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3075736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876800"/>
          </a:xfrm>
        </p:spPr>
        <p:txBody>
          <a:bodyPr/>
          <a:lstStyle/>
          <a:p>
            <a:r>
              <a:rPr lang="es-ES" dirty="0" err="1" smtClean="0"/>
              <a:t>Credere</a:t>
            </a:r>
            <a:r>
              <a:rPr lang="es-ES" dirty="0" smtClean="0"/>
              <a:t> in Cristo è </a:t>
            </a:r>
            <a:r>
              <a:rPr lang="es-ES" dirty="0" err="1" smtClean="0"/>
              <a:t>credere</a:t>
            </a:r>
            <a:r>
              <a:rPr lang="es-ES" dirty="0" smtClean="0"/>
              <a:t> in Dio Padre (</a:t>
            </a:r>
            <a:r>
              <a:rPr lang="es-ES" dirty="0" smtClean="0">
                <a:solidFill>
                  <a:schemeClr val="tx2"/>
                </a:solidFill>
              </a:rPr>
              <a:t>44</a:t>
            </a:r>
            <a:r>
              <a:rPr lang="es-ES" dirty="0" smtClean="0"/>
              <a:t>)</a:t>
            </a:r>
          </a:p>
          <a:p>
            <a:pPr lvl="1"/>
            <a:r>
              <a:rPr lang="es-ES" dirty="0" err="1" smtClean="0"/>
              <a:t>Conoscere</a:t>
            </a:r>
            <a:r>
              <a:rPr lang="es-ES" dirty="0" smtClean="0"/>
              <a:t> Dio è </a:t>
            </a:r>
            <a:r>
              <a:rPr lang="es-ES" dirty="0"/>
              <a:t>distinto </a:t>
            </a:r>
            <a:r>
              <a:rPr lang="es-ES" dirty="0" smtClean="0"/>
              <a:t>di </a:t>
            </a:r>
            <a:r>
              <a:rPr lang="es-ES" dirty="0" err="1" smtClean="0"/>
              <a:t>credere</a:t>
            </a:r>
            <a:r>
              <a:rPr lang="es-ES" dirty="0" smtClean="0"/>
              <a:t> che </a:t>
            </a:r>
            <a:r>
              <a:rPr lang="es-ES" dirty="0" err="1" smtClean="0"/>
              <a:t>esiste</a:t>
            </a:r>
            <a:r>
              <a:rPr lang="es-ES" dirty="0" smtClean="0"/>
              <a:t> (</a:t>
            </a:r>
            <a:r>
              <a:rPr lang="es-ES" dirty="0" smtClean="0">
                <a:solidFill>
                  <a:schemeClr val="tx2"/>
                </a:solidFill>
              </a:rPr>
              <a:t>Giacomo 2:19</a:t>
            </a:r>
            <a:r>
              <a:rPr lang="es-ES" dirty="0"/>
              <a:t>).</a:t>
            </a:r>
          </a:p>
          <a:p>
            <a:pPr lvl="1"/>
            <a:r>
              <a:rPr lang="es-ES" dirty="0" err="1" smtClean="0"/>
              <a:t>Gesù</a:t>
            </a:r>
            <a:r>
              <a:rPr lang="es-ES" dirty="0" smtClean="0"/>
              <a:t> Cristo </a:t>
            </a:r>
            <a:r>
              <a:rPr lang="es-ES" dirty="0" err="1" smtClean="0"/>
              <a:t>afferma</a:t>
            </a:r>
            <a:r>
              <a:rPr lang="es-ES" dirty="0" smtClean="0"/>
              <a:t> che </a:t>
            </a:r>
            <a:r>
              <a:rPr lang="es-ES" dirty="0" err="1" smtClean="0"/>
              <a:t>credere</a:t>
            </a:r>
            <a:r>
              <a:rPr lang="es-ES" dirty="0" smtClean="0"/>
              <a:t> in </a:t>
            </a:r>
            <a:r>
              <a:rPr lang="es-ES" dirty="0" err="1" smtClean="0"/>
              <a:t>Egli</a:t>
            </a:r>
            <a:r>
              <a:rPr lang="es-ES" dirty="0" smtClean="0"/>
              <a:t> è </a:t>
            </a:r>
            <a:r>
              <a:rPr lang="es-ES" dirty="0" err="1" smtClean="0"/>
              <a:t>credere</a:t>
            </a:r>
            <a:r>
              <a:rPr lang="es-ES" dirty="0" smtClean="0"/>
              <a:t> anche in Dio Padre. </a:t>
            </a:r>
            <a:r>
              <a:rPr lang="es-ES" dirty="0" err="1" smtClean="0"/>
              <a:t>Alcuni</a:t>
            </a:r>
            <a:r>
              <a:rPr lang="es-ES" dirty="0" smtClean="0"/>
              <a:t> </a:t>
            </a:r>
            <a:r>
              <a:rPr lang="es-ES" dirty="0" err="1" smtClean="0"/>
              <a:t>affermano</a:t>
            </a:r>
            <a:r>
              <a:rPr lang="es-ES" dirty="0" smtClean="0"/>
              <a:t> di </a:t>
            </a:r>
            <a:r>
              <a:rPr lang="es-ES" dirty="0" err="1" smtClean="0"/>
              <a:t>credere</a:t>
            </a:r>
            <a:r>
              <a:rPr lang="es-ES" dirty="0" smtClean="0"/>
              <a:t> </a:t>
            </a:r>
            <a:r>
              <a:rPr lang="es-ES" dirty="0" err="1" smtClean="0"/>
              <a:t>nel</a:t>
            </a:r>
            <a:r>
              <a:rPr lang="es-ES" dirty="0" smtClean="0"/>
              <a:t> Dio </a:t>
            </a:r>
            <a:r>
              <a:rPr lang="es-ES" dirty="0" err="1" smtClean="0"/>
              <a:t>Creatore</a:t>
            </a:r>
            <a:r>
              <a:rPr lang="es-ES" dirty="0" smtClean="0"/>
              <a:t> </a:t>
            </a:r>
            <a:r>
              <a:rPr lang="es-ES" dirty="0" err="1" smtClean="0"/>
              <a:t>ma</a:t>
            </a:r>
            <a:r>
              <a:rPr lang="es-ES" dirty="0" smtClean="0"/>
              <a:t> non in Cristo. </a:t>
            </a:r>
          </a:p>
          <a:p>
            <a:pPr lvl="1"/>
            <a:r>
              <a:rPr lang="es-ES" dirty="0" err="1" smtClean="0"/>
              <a:t>Questa</a:t>
            </a:r>
            <a:r>
              <a:rPr lang="es-ES" dirty="0" smtClean="0"/>
              <a:t> </a:t>
            </a:r>
            <a:r>
              <a:rPr lang="es-ES" dirty="0" err="1" smtClean="0"/>
              <a:t>fede</a:t>
            </a:r>
            <a:r>
              <a:rPr lang="es-ES" dirty="0" smtClean="0"/>
              <a:t> è </a:t>
            </a:r>
            <a:r>
              <a:rPr lang="es-ES" dirty="0" err="1" smtClean="0"/>
              <a:t>impossibile</a:t>
            </a:r>
            <a:r>
              <a:rPr lang="es-ES" dirty="0" smtClean="0"/>
              <a:t> perché </a:t>
            </a:r>
            <a:r>
              <a:rPr lang="es-ES" dirty="0" err="1" smtClean="0"/>
              <a:t>colui</a:t>
            </a:r>
            <a:r>
              <a:rPr lang="es-ES" dirty="0" smtClean="0"/>
              <a:t> che </a:t>
            </a:r>
            <a:r>
              <a:rPr lang="es-ES" dirty="0" err="1" smtClean="0"/>
              <a:t>crede</a:t>
            </a:r>
            <a:r>
              <a:rPr lang="es-ES" dirty="0" smtClean="0"/>
              <a:t> in Cristo, </a:t>
            </a:r>
            <a:r>
              <a:rPr lang="es-ES" dirty="0" err="1" smtClean="0"/>
              <a:t>crede</a:t>
            </a:r>
            <a:r>
              <a:rPr lang="es-ES" dirty="0" smtClean="0"/>
              <a:t> in Dio Padre, </a:t>
            </a:r>
            <a:r>
              <a:rPr lang="es-ES" dirty="0" err="1" smtClean="0"/>
              <a:t>colui</a:t>
            </a:r>
            <a:r>
              <a:rPr lang="es-ES" dirty="0" smtClean="0"/>
              <a:t> che </a:t>
            </a:r>
            <a:r>
              <a:rPr lang="es-ES" dirty="0" err="1" smtClean="0"/>
              <a:t>respinge</a:t>
            </a:r>
            <a:r>
              <a:rPr lang="es-ES" dirty="0" smtClean="0"/>
              <a:t> Cristo, </a:t>
            </a:r>
            <a:r>
              <a:rPr lang="es-ES" dirty="0" err="1" smtClean="0"/>
              <a:t>senza</a:t>
            </a:r>
            <a:r>
              <a:rPr lang="es-ES" dirty="0" smtClean="0"/>
              <a:t> </a:t>
            </a:r>
            <a:r>
              <a:rPr lang="es-ES" dirty="0" err="1" smtClean="0"/>
              <a:t>accorgersene</a:t>
            </a:r>
            <a:r>
              <a:rPr lang="es-ES" dirty="0" smtClean="0"/>
              <a:t>, anche </a:t>
            </a:r>
            <a:r>
              <a:rPr lang="es-ES" dirty="0" err="1" smtClean="0"/>
              <a:t>respinge</a:t>
            </a:r>
            <a:r>
              <a:rPr lang="es-ES" dirty="0" smtClean="0"/>
              <a:t> Dio Padre. </a:t>
            </a:r>
            <a:r>
              <a:rPr lang="es-ES" dirty="0" err="1" smtClean="0"/>
              <a:t>Così</a:t>
            </a:r>
            <a:r>
              <a:rPr lang="es-ES" dirty="0" smtClean="0"/>
              <a:t> </a:t>
            </a:r>
            <a:r>
              <a:rPr lang="es-ES" dirty="0" err="1" smtClean="0"/>
              <a:t>l’ha</a:t>
            </a:r>
            <a:r>
              <a:rPr lang="es-ES" dirty="0" smtClean="0"/>
              <a:t> </a:t>
            </a:r>
            <a:r>
              <a:rPr lang="es-ES" dirty="0" err="1" smtClean="0"/>
              <a:t>detto</a:t>
            </a:r>
            <a:r>
              <a:rPr lang="es-ES" dirty="0" smtClean="0"/>
              <a:t> </a:t>
            </a:r>
            <a:r>
              <a:rPr lang="es-ES" dirty="0" err="1" smtClean="0"/>
              <a:t>Gesù</a:t>
            </a:r>
            <a:r>
              <a:rPr lang="es-ES" dirty="0" smtClean="0"/>
              <a:t>. (</a:t>
            </a:r>
            <a:r>
              <a:rPr lang="en-US" dirty="0" smtClean="0"/>
              <a:t>Palau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1175131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648200"/>
          </a:xfrm>
        </p:spPr>
        <p:txBody>
          <a:bodyPr/>
          <a:lstStyle/>
          <a:p>
            <a:r>
              <a:rPr lang="es-ES" dirty="0" err="1" smtClean="0"/>
              <a:t>Vedere</a:t>
            </a:r>
            <a:r>
              <a:rPr lang="es-ES" dirty="0" smtClean="0"/>
              <a:t> Cristo è </a:t>
            </a:r>
            <a:r>
              <a:rPr lang="es-ES" dirty="0" err="1" smtClean="0"/>
              <a:t>vedere</a:t>
            </a:r>
            <a:r>
              <a:rPr lang="es-ES" dirty="0" smtClean="0"/>
              <a:t> </a:t>
            </a:r>
            <a:r>
              <a:rPr lang="es-ES" dirty="0" err="1" smtClean="0"/>
              <a:t>il</a:t>
            </a:r>
            <a:r>
              <a:rPr lang="es-ES" dirty="0" smtClean="0"/>
              <a:t> Padre (</a:t>
            </a:r>
            <a:r>
              <a:rPr lang="es-ES" dirty="0" smtClean="0">
                <a:solidFill>
                  <a:schemeClr val="tx2"/>
                </a:solidFill>
              </a:rPr>
              <a:t>45</a:t>
            </a:r>
            <a:r>
              <a:rPr lang="es-ES" dirty="0" smtClean="0"/>
              <a:t>)</a:t>
            </a:r>
          </a:p>
          <a:p>
            <a:pPr lvl="1"/>
            <a:r>
              <a:rPr lang="es-ES" dirty="0" err="1" smtClean="0"/>
              <a:t>Vedere</a:t>
            </a:r>
            <a:r>
              <a:rPr lang="es-ES" dirty="0" smtClean="0"/>
              <a:t> </a:t>
            </a:r>
            <a:r>
              <a:rPr lang="es-ES" dirty="0" err="1" smtClean="0"/>
              <a:t>Gesù</a:t>
            </a:r>
            <a:r>
              <a:rPr lang="es-ES" dirty="0" smtClean="0"/>
              <a:t> Cristo con </a:t>
            </a:r>
            <a:r>
              <a:rPr lang="es-ES" dirty="0" err="1" smtClean="0"/>
              <a:t>gli</a:t>
            </a:r>
            <a:r>
              <a:rPr lang="es-ES" dirty="0" smtClean="0"/>
              <a:t> </a:t>
            </a:r>
            <a:r>
              <a:rPr lang="es-ES" dirty="0" err="1" smtClean="0"/>
              <a:t>occhi</a:t>
            </a:r>
            <a:r>
              <a:rPr lang="es-ES" dirty="0" smtClean="0"/>
              <a:t> </a:t>
            </a:r>
            <a:r>
              <a:rPr lang="es-ES" dirty="0" err="1" smtClean="0"/>
              <a:t>della</a:t>
            </a:r>
            <a:r>
              <a:rPr lang="es-ES" dirty="0" smtClean="0"/>
              <a:t> </a:t>
            </a:r>
            <a:r>
              <a:rPr lang="es-ES" dirty="0" err="1" smtClean="0"/>
              <a:t>fede</a:t>
            </a:r>
            <a:r>
              <a:rPr lang="es-ES" dirty="0" smtClean="0"/>
              <a:t> è anche </a:t>
            </a:r>
            <a:r>
              <a:rPr lang="es-ES" dirty="0" err="1" smtClean="0"/>
              <a:t>vedere</a:t>
            </a:r>
            <a:r>
              <a:rPr lang="es-ES" dirty="0" smtClean="0"/>
              <a:t> </a:t>
            </a:r>
            <a:r>
              <a:rPr lang="es-ES" dirty="0" err="1" smtClean="0"/>
              <a:t>il</a:t>
            </a:r>
            <a:r>
              <a:rPr lang="es-ES" dirty="0" smtClean="0"/>
              <a:t> Padre, di cui </a:t>
            </a:r>
            <a:r>
              <a:rPr lang="es-ES" dirty="0" err="1" smtClean="0"/>
              <a:t>Gesù</a:t>
            </a:r>
            <a:r>
              <a:rPr lang="es-ES" dirty="0" smtClean="0"/>
              <a:t> è </a:t>
            </a:r>
            <a:r>
              <a:rPr lang="es-ES" dirty="0" err="1" smtClean="0"/>
              <a:t>l’immagine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dirty="0" err="1" smtClean="0"/>
              <a:t>perfetta</a:t>
            </a:r>
            <a:r>
              <a:rPr lang="es-ES" dirty="0" smtClean="0"/>
              <a:t>. (</a:t>
            </a:r>
            <a:r>
              <a:rPr lang="es-ES" dirty="0">
                <a:solidFill>
                  <a:schemeClr val="tx2"/>
                </a:solidFill>
              </a:rPr>
              <a:t>He. 1:3</a:t>
            </a:r>
            <a:r>
              <a:rPr lang="es-ES" dirty="0"/>
              <a:t>). </a:t>
            </a:r>
            <a:endParaRPr lang="es-ES" dirty="0" smtClean="0"/>
          </a:p>
          <a:p>
            <a:pPr lvl="1"/>
            <a:r>
              <a:rPr lang="es-ES" dirty="0" err="1" smtClean="0"/>
              <a:t>Tutta</a:t>
            </a:r>
            <a:r>
              <a:rPr lang="es-ES" dirty="0" smtClean="0"/>
              <a:t> </a:t>
            </a:r>
            <a:r>
              <a:rPr lang="es-ES" dirty="0" err="1" smtClean="0"/>
              <a:t>dottrina</a:t>
            </a:r>
            <a:r>
              <a:rPr lang="es-ES" dirty="0" smtClean="0"/>
              <a:t> che </a:t>
            </a:r>
            <a:r>
              <a:rPr lang="es-ES" dirty="0"/>
              <a:t>sostiene </a:t>
            </a:r>
            <a:r>
              <a:rPr lang="es-ES" dirty="0" smtClean="0"/>
              <a:t>che </a:t>
            </a:r>
            <a:r>
              <a:rPr lang="es-ES" dirty="0" err="1" smtClean="0"/>
              <a:t>Gesù</a:t>
            </a:r>
            <a:r>
              <a:rPr lang="es-ES" dirty="0" smtClean="0"/>
              <a:t> Cristo non è Dio, </a:t>
            </a:r>
            <a:r>
              <a:rPr lang="es-ES" dirty="0" err="1" smtClean="0"/>
              <a:t>nega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fondamento</a:t>
            </a:r>
            <a:r>
              <a:rPr lang="es-ES" dirty="0" smtClean="0"/>
              <a:t> del </a:t>
            </a:r>
            <a:r>
              <a:rPr lang="es-ES" dirty="0" err="1" smtClean="0"/>
              <a:t>cristianesimo</a:t>
            </a:r>
            <a:r>
              <a:rPr lang="es-ES" dirty="0" smtClean="0"/>
              <a:t> e </a:t>
            </a:r>
            <a:r>
              <a:rPr lang="es-ES" dirty="0" err="1" smtClean="0"/>
              <a:t>della</a:t>
            </a:r>
            <a:r>
              <a:rPr lang="es-ES" dirty="0" smtClean="0"/>
              <a:t> </a:t>
            </a:r>
            <a:r>
              <a:rPr lang="es-ES" dirty="0" err="1" smtClean="0"/>
              <a:t>rivelazione</a:t>
            </a:r>
            <a:r>
              <a:rPr lang="es-ES" dirty="0" smtClean="0"/>
              <a:t> divina. </a:t>
            </a:r>
          </a:p>
          <a:p>
            <a:pPr lvl="1"/>
            <a:r>
              <a:rPr lang="es-ES" dirty="0" smtClean="0"/>
              <a:t>[…] </a:t>
            </a:r>
            <a:r>
              <a:rPr lang="es-ES" dirty="0" err="1" smtClean="0"/>
              <a:t>Tutti</a:t>
            </a:r>
            <a:r>
              <a:rPr lang="es-ES" dirty="0" smtClean="0"/>
              <a:t> e </a:t>
            </a:r>
            <a:r>
              <a:rPr lang="es-ES" dirty="0" err="1" smtClean="0"/>
              <a:t>due</a:t>
            </a:r>
            <a:r>
              <a:rPr lang="es-ES" dirty="0" smtClean="0"/>
              <a:t> </a:t>
            </a:r>
            <a:r>
              <a:rPr lang="es-ES" dirty="0" err="1" smtClean="0"/>
              <a:t>sono</a:t>
            </a:r>
            <a:r>
              <a:rPr lang="es-ES" dirty="0" smtClean="0"/>
              <a:t> una sola persona. Cercare di </a:t>
            </a:r>
            <a:r>
              <a:rPr lang="es-ES" dirty="0" err="1" smtClean="0"/>
              <a:t>dissociare</a:t>
            </a:r>
            <a:r>
              <a:rPr lang="es-ES" dirty="0" smtClean="0"/>
              <a:t> Padre e </a:t>
            </a:r>
            <a:r>
              <a:rPr lang="es-ES" dirty="0" err="1" smtClean="0"/>
              <a:t>Figlio</a:t>
            </a:r>
            <a:r>
              <a:rPr lang="es-ES" dirty="0" smtClean="0"/>
              <a:t> parla di </a:t>
            </a:r>
            <a:r>
              <a:rPr lang="es-ES" dirty="0" err="1" smtClean="0"/>
              <a:t>ignoranza</a:t>
            </a:r>
            <a:r>
              <a:rPr lang="es-ES" dirty="0" smtClean="0"/>
              <a:t>  </a:t>
            </a:r>
            <a:r>
              <a:rPr lang="es-ES" dirty="0" err="1" smtClean="0"/>
              <a:t>della</a:t>
            </a:r>
            <a:r>
              <a:rPr lang="es-ES" dirty="0" smtClean="0"/>
              <a:t> </a:t>
            </a:r>
            <a:r>
              <a:rPr lang="es-ES" dirty="0" err="1" smtClean="0"/>
              <a:t>verità</a:t>
            </a:r>
            <a:r>
              <a:rPr lang="es-ES" dirty="0" smtClean="0"/>
              <a:t> </a:t>
            </a:r>
            <a:r>
              <a:rPr lang="es-ES" dirty="0" err="1" smtClean="0"/>
              <a:t>rivelata</a:t>
            </a:r>
            <a:r>
              <a:rPr lang="es-ES" dirty="0" smtClean="0"/>
              <a:t>. (</a:t>
            </a:r>
            <a:r>
              <a:rPr lang="en-US" dirty="0" smtClean="0"/>
              <a:t>Palau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1216424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343400"/>
          </a:xfrm>
        </p:spPr>
        <p:txBody>
          <a:bodyPr/>
          <a:lstStyle/>
          <a:p>
            <a:r>
              <a:rPr lang="it-IT" dirty="0" smtClean="0"/>
              <a:t>Cristo illumina il credente (</a:t>
            </a:r>
            <a:r>
              <a:rPr lang="it-IT" dirty="0" smtClean="0">
                <a:solidFill>
                  <a:schemeClr val="tx2"/>
                </a:solidFill>
              </a:rPr>
              <a:t>46</a:t>
            </a:r>
            <a:r>
              <a:rPr lang="it-IT" dirty="0" smtClean="0"/>
              <a:t>) </a:t>
            </a:r>
          </a:p>
          <a:p>
            <a:pPr lvl="1"/>
            <a:r>
              <a:rPr lang="es-ES" dirty="0" smtClean="0"/>
              <a:t>Cristo è la luce che </a:t>
            </a:r>
            <a:r>
              <a:rPr lang="es-ES" dirty="0" err="1" smtClean="0"/>
              <a:t>illumina</a:t>
            </a:r>
            <a:r>
              <a:rPr lang="es-ES" dirty="0" smtClean="0"/>
              <a:t> coloro che </a:t>
            </a:r>
            <a:r>
              <a:rPr lang="es-ES" dirty="0" err="1" smtClean="0"/>
              <a:t>credono</a:t>
            </a:r>
            <a:r>
              <a:rPr lang="es-ES" dirty="0" smtClean="0"/>
              <a:t> in </a:t>
            </a:r>
            <a:r>
              <a:rPr lang="es-ES" dirty="0" err="1" smtClean="0"/>
              <a:t>Lui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Anche se la </a:t>
            </a:r>
            <a:r>
              <a:rPr lang="es-ES" dirty="0" err="1" smtClean="0"/>
              <a:t>maturità</a:t>
            </a:r>
            <a:r>
              <a:rPr lang="es-ES" dirty="0" smtClean="0"/>
              <a:t> cristiana è </a:t>
            </a:r>
            <a:r>
              <a:rPr lang="es-ES" dirty="0" err="1" smtClean="0"/>
              <a:t>frutto</a:t>
            </a:r>
            <a:r>
              <a:rPr lang="es-ES" dirty="0" smtClean="0"/>
              <a:t> di </a:t>
            </a:r>
            <a:r>
              <a:rPr lang="es-ES" dirty="0" err="1" smtClean="0"/>
              <a:t>fare</a:t>
            </a:r>
            <a:r>
              <a:rPr lang="es-ES" dirty="0" smtClean="0"/>
              <a:t> </a:t>
            </a:r>
            <a:r>
              <a:rPr lang="es-ES" dirty="0" err="1" smtClean="0"/>
              <a:t>progresso</a:t>
            </a:r>
            <a:r>
              <a:rPr lang="es-ES" dirty="0" smtClean="0"/>
              <a:t> </a:t>
            </a:r>
            <a:r>
              <a:rPr lang="es-ES" dirty="0" err="1" smtClean="0"/>
              <a:t>giorno</a:t>
            </a:r>
            <a:r>
              <a:rPr lang="es-ES" dirty="0" smtClean="0"/>
              <a:t> a </a:t>
            </a:r>
            <a:r>
              <a:rPr lang="es-ES" dirty="0" err="1" smtClean="0"/>
              <a:t>giorno</a:t>
            </a:r>
            <a:r>
              <a:rPr lang="es-ES" dirty="0" smtClean="0"/>
              <a:t> e </a:t>
            </a:r>
            <a:r>
              <a:rPr lang="es-ES" dirty="0" err="1" smtClean="0"/>
              <a:t>anno</a:t>
            </a:r>
            <a:r>
              <a:rPr lang="es-ES" dirty="0" smtClean="0"/>
              <a:t> dopo </a:t>
            </a:r>
            <a:r>
              <a:rPr lang="es-ES" dirty="0" err="1" smtClean="0"/>
              <a:t>anno</a:t>
            </a:r>
            <a:r>
              <a:rPr lang="es-ES" dirty="0" smtClean="0"/>
              <a:t> </a:t>
            </a:r>
            <a:r>
              <a:rPr lang="es-ES" dirty="0" err="1" smtClean="0"/>
              <a:t>nella</a:t>
            </a:r>
            <a:r>
              <a:rPr lang="es-ES" dirty="0" smtClean="0"/>
              <a:t> vita </a:t>
            </a:r>
            <a:r>
              <a:rPr lang="es-ES" dirty="0" err="1" smtClean="0"/>
              <a:t>spirituale</a:t>
            </a:r>
            <a:r>
              <a:rPr lang="es-ES" dirty="0" smtClean="0"/>
              <a:t>,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Signore</a:t>
            </a:r>
            <a:r>
              <a:rPr lang="es-ES" dirty="0" smtClean="0"/>
              <a:t> </a:t>
            </a:r>
            <a:r>
              <a:rPr lang="es-ES" dirty="0" err="1" smtClean="0"/>
              <a:t>promette</a:t>
            </a:r>
            <a:r>
              <a:rPr lang="es-ES" dirty="0" smtClean="0"/>
              <a:t> </a:t>
            </a:r>
            <a:r>
              <a:rPr lang="es-ES" dirty="0" err="1" smtClean="0"/>
              <a:t>illuminare</a:t>
            </a:r>
            <a:r>
              <a:rPr lang="es-ES" dirty="0" smtClean="0"/>
              <a:t> </a:t>
            </a:r>
            <a:r>
              <a:rPr lang="es-ES" dirty="0" err="1"/>
              <a:t>i</a:t>
            </a:r>
            <a:r>
              <a:rPr lang="es-ES" dirty="0" err="1" smtClean="0"/>
              <a:t>l</a:t>
            </a:r>
            <a:r>
              <a:rPr lang="es-ES" dirty="0" smtClean="0"/>
              <a:t> </a:t>
            </a:r>
            <a:r>
              <a:rPr lang="es-ES" dirty="0" err="1" smtClean="0"/>
              <a:t>credente</a:t>
            </a:r>
            <a:r>
              <a:rPr lang="es-ES" dirty="0" smtClean="0"/>
              <a:t> (per </a:t>
            </a:r>
            <a:r>
              <a:rPr lang="es-ES" dirty="0" err="1" smtClean="0"/>
              <a:t>quanto</a:t>
            </a:r>
            <a:r>
              <a:rPr lang="es-ES" dirty="0" smtClean="0"/>
              <a:t> </a:t>
            </a:r>
            <a:r>
              <a:rPr lang="es-ES" dirty="0" err="1" smtClean="0"/>
              <a:t>umile</a:t>
            </a:r>
            <a:r>
              <a:rPr lang="es-ES" dirty="0" smtClean="0"/>
              <a:t> </a:t>
            </a:r>
            <a:r>
              <a:rPr lang="es-ES" dirty="0" err="1" smtClean="0"/>
              <a:t>possa</a:t>
            </a:r>
            <a:r>
              <a:rPr lang="es-ES" dirty="0" smtClean="0"/>
              <a:t> </a:t>
            </a:r>
            <a:r>
              <a:rPr lang="es-ES" dirty="0" err="1" smtClean="0"/>
              <a:t>essere</a:t>
            </a:r>
            <a:r>
              <a:rPr lang="es-ES" dirty="0" smtClean="0"/>
              <a:t>) per </a:t>
            </a:r>
            <a:r>
              <a:rPr lang="es-ES" dirty="0" err="1" smtClean="0"/>
              <a:t>capire</a:t>
            </a:r>
            <a:r>
              <a:rPr lang="es-ES" dirty="0" smtClean="0"/>
              <a:t> le </a:t>
            </a:r>
            <a:r>
              <a:rPr lang="es-ES" dirty="0" err="1" smtClean="0"/>
              <a:t>Scritture</a:t>
            </a:r>
            <a:r>
              <a:rPr lang="es-ES" dirty="0" smtClean="0"/>
              <a:t>. (</a:t>
            </a:r>
            <a:r>
              <a:rPr lang="en-US" dirty="0" smtClean="0"/>
              <a:t>Palau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672425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343400"/>
          </a:xfrm>
        </p:spPr>
        <p:txBody>
          <a:bodyPr/>
          <a:lstStyle/>
          <a:p>
            <a:r>
              <a:rPr lang="it-IT" dirty="0" smtClean="0"/>
              <a:t>Cristo illumina il credente (</a:t>
            </a:r>
            <a:r>
              <a:rPr lang="it-IT" dirty="0" smtClean="0">
                <a:solidFill>
                  <a:schemeClr val="tx2"/>
                </a:solidFill>
              </a:rPr>
              <a:t>46</a:t>
            </a:r>
            <a:r>
              <a:rPr lang="it-IT" dirty="0" smtClean="0"/>
              <a:t>) </a:t>
            </a:r>
          </a:p>
          <a:p>
            <a:pPr lvl="1"/>
            <a:r>
              <a:rPr lang="es-ES" dirty="0" smtClean="0"/>
              <a:t>E </a:t>
            </a:r>
            <a:r>
              <a:rPr lang="es-ES" dirty="0" err="1" smtClean="0"/>
              <a:t>sopratutto</a:t>
            </a:r>
            <a:r>
              <a:rPr lang="es-ES" dirty="0" smtClean="0"/>
              <a:t> </a:t>
            </a:r>
            <a:r>
              <a:rPr lang="es-ES" dirty="0" err="1" smtClean="0"/>
              <a:t>ci</a:t>
            </a:r>
            <a:r>
              <a:rPr lang="es-ES" dirty="0" smtClean="0"/>
              <a:t> </a:t>
            </a:r>
            <a:r>
              <a:rPr lang="es-ES" dirty="0" err="1" smtClean="0"/>
              <a:t>illumina</a:t>
            </a:r>
            <a:r>
              <a:rPr lang="es-ES" dirty="0" smtClean="0"/>
              <a:t> </a:t>
            </a:r>
            <a:r>
              <a:rPr lang="es-ES" dirty="0" err="1" smtClean="0"/>
              <a:t>afinché</a:t>
            </a:r>
            <a:r>
              <a:rPr lang="es-ES" dirty="0" smtClean="0"/>
              <a:t> </a:t>
            </a:r>
            <a:r>
              <a:rPr lang="es-ES" dirty="0" err="1" smtClean="0"/>
              <a:t>possiamo</a:t>
            </a:r>
            <a:r>
              <a:rPr lang="es-ES" dirty="0" smtClean="0"/>
              <a:t> </a:t>
            </a:r>
            <a:r>
              <a:rPr lang="es-ES" dirty="0" err="1" smtClean="0"/>
              <a:t>capire</a:t>
            </a:r>
            <a:r>
              <a:rPr lang="es-ES" dirty="0" smtClean="0"/>
              <a:t> i </a:t>
            </a:r>
            <a:r>
              <a:rPr lang="es-ES" dirty="0" err="1" smtClean="0"/>
              <a:t>Suoi</a:t>
            </a:r>
            <a:r>
              <a:rPr lang="es-ES" dirty="0" smtClean="0"/>
              <a:t> </a:t>
            </a:r>
            <a:r>
              <a:rPr lang="es-ES" dirty="0" err="1" smtClean="0"/>
              <a:t>sentieri</a:t>
            </a:r>
            <a:r>
              <a:rPr lang="es-ES" dirty="0" smtClean="0"/>
              <a:t> e la </a:t>
            </a:r>
            <a:r>
              <a:rPr lang="es-ES" dirty="0" err="1" smtClean="0"/>
              <a:t>Sua</a:t>
            </a:r>
            <a:r>
              <a:rPr lang="es-ES" dirty="0" smtClean="0"/>
              <a:t> </a:t>
            </a:r>
            <a:r>
              <a:rPr lang="es-ES" dirty="0" err="1" smtClean="0"/>
              <a:t>verità</a:t>
            </a:r>
            <a:r>
              <a:rPr lang="es-ES" dirty="0" smtClean="0"/>
              <a:t> </a:t>
            </a:r>
            <a:r>
              <a:rPr lang="es-ES" dirty="0" err="1" smtClean="0"/>
              <a:t>quando</a:t>
            </a:r>
            <a:r>
              <a:rPr lang="es-ES" dirty="0" smtClean="0"/>
              <a:t> la </a:t>
            </a:r>
            <a:r>
              <a:rPr lang="es-ES" dirty="0" err="1" smtClean="0"/>
              <a:t>nostra</a:t>
            </a:r>
            <a:r>
              <a:rPr lang="es-ES" dirty="0" smtClean="0"/>
              <a:t> </a:t>
            </a:r>
            <a:r>
              <a:rPr lang="es-ES" dirty="0" err="1" smtClean="0"/>
              <a:t>volontà</a:t>
            </a:r>
            <a:r>
              <a:rPr lang="es-ES" dirty="0" smtClean="0"/>
              <a:t> è </a:t>
            </a:r>
            <a:r>
              <a:rPr lang="es-ES" dirty="0" err="1" smtClean="0"/>
              <a:t>disposta</a:t>
            </a:r>
            <a:r>
              <a:rPr lang="es-ES" dirty="0" smtClean="0"/>
              <a:t> a </a:t>
            </a:r>
            <a:r>
              <a:rPr lang="es-ES" dirty="0" err="1" smtClean="0"/>
              <a:t>obbedire</a:t>
            </a:r>
            <a:r>
              <a:rPr lang="es-ES" dirty="0" smtClean="0"/>
              <a:t>. (</a:t>
            </a:r>
            <a:r>
              <a:rPr lang="es-ES" dirty="0" err="1">
                <a:solidFill>
                  <a:schemeClr val="tx2"/>
                </a:solidFill>
              </a:rPr>
              <a:t>Jn.</a:t>
            </a:r>
            <a:r>
              <a:rPr lang="es-ES" dirty="0">
                <a:solidFill>
                  <a:schemeClr val="tx2"/>
                </a:solidFill>
              </a:rPr>
              <a:t> 7:17</a:t>
            </a:r>
            <a:r>
              <a:rPr lang="es-ES" dirty="0"/>
              <a:t>).</a:t>
            </a:r>
          </a:p>
          <a:p>
            <a:pPr lvl="1"/>
            <a:r>
              <a:rPr lang="es-ES" dirty="0" err="1" smtClean="0"/>
              <a:t>Gesù</a:t>
            </a:r>
            <a:r>
              <a:rPr lang="es-ES" dirty="0" smtClean="0"/>
              <a:t> è </a:t>
            </a:r>
            <a:r>
              <a:rPr lang="es-ES" dirty="0" err="1" smtClean="0"/>
              <a:t>venuto</a:t>
            </a:r>
            <a:r>
              <a:rPr lang="es-ES" dirty="0" smtClean="0"/>
              <a:t> al mondo perché </a:t>
            </a:r>
            <a:r>
              <a:rPr lang="es-ES" dirty="0" err="1" smtClean="0"/>
              <a:t>chiunque</a:t>
            </a:r>
            <a:r>
              <a:rPr lang="es-ES" dirty="0" smtClean="0"/>
              <a:t> che </a:t>
            </a:r>
            <a:r>
              <a:rPr lang="es-ES" dirty="0" err="1" smtClean="0"/>
              <a:t>creda</a:t>
            </a:r>
            <a:r>
              <a:rPr lang="es-ES" dirty="0" smtClean="0"/>
              <a:t> in </a:t>
            </a:r>
            <a:r>
              <a:rPr lang="es-ES" dirty="0" err="1" smtClean="0"/>
              <a:t>Lui</a:t>
            </a:r>
            <a:r>
              <a:rPr lang="es-ES" dirty="0" smtClean="0"/>
              <a:t> non </a:t>
            </a:r>
            <a:r>
              <a:rPr lang="es-ES" dirty="0" err="1" smtClean="0"/>
              <a:t>rimanga</a:t>
            </a:r>
            <a:r>
              <a:rPr lang="es-ES" dirty="0" smtClean="0"/>
              <a:t> </a:t>
            </a:r>
            <a:r>
              <a:rPr lang="es-ES" dirty="0" err="1" smtClean="0"/>
              <a:t>nelle</a:t>
            </a:r>
            <a:r>
              <a:rPr lang="es-ES" dirty="0" smtClean="0"/>
              <a:t> </a:t>
            </a:r>
            <a:r>
              <a:rPr lang="es-ES" dirty="0" err="1" smtClean="0"/>
              <a:t>tenebre</a:t>
            </a:r>
            <a:r>
              <a:rPr lang="es-ES" dirty="0" smtClean="0"/>
              <a:t>. (</a:t>
            </a:r>
            <a:r>
              <a:rPr lang="en-US" dirty="0" smtClean="0"/>
              <a:t>Palau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3999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027065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724400"/>
          </a:xfrm>
        </p:spPr>
        <p:txBody>
          <a:bodyPr/>
          <a:lstStyle/>
          <a:p>
            <a:r>
              <a:rPr lang="es-ES" dirty="0" smtClean="0"/>
              <a:t>Non </a:t>
            </a:r>
            <a:r>
              <a:rPr lang="es-ES" dirty="0" err="1" smtClean="0"/>
              <a:t>dobbiamo</a:t>
            </a:r>
            <a:r>
              <a:rPr lang="es-ES" dirty="0" smtClean="0"/>
              <a:t> </a:t>
            </a:r>
            <a:r>
              <a:rPr lang="es-ES" dirty="0" err="1" smtClean="0"/>
              <a:t>inciampare</a:t>
            </a:r>
            <a:r>
              <a:rPr lang="es-ES" dirty="0" smtClean="0"/>
              <a:t> </a:t>
            </a:r>
            <a:r>
              <a:rPr lang="es-ES" dirty="0" err="1" smtClean="0"/>
              <a:t>quando</a:t>
            </a:r>
            <a:r>
              <a:rPr lang="es-ES" dirty="0" smtClean="0"/>
              <a:t> </a:t>
            </a:r>
            <a:r>
              <a:rPr lang="es-ES" dirty="0" err="1" smtClean="0"/>
              <a:t>possiamo</a:t>
            </a:r>
            <a:r>
              <a:rPr lang="es-ES" dirty="0" smtClean="0"/>
              <a:t> </a:t>
            </a:r>
            <a:r>
              <a:rPr lang="es-ES" dirty="0" err="1" smtClean="0"/>
              <a:t>camminare</a:t>
            </a:r>
            <a:r>
              <a:rPr lang="es-ES" dirty="0" smtClean="0"/>
              <a:t> </a:t>
            </a:r>
            <a:r>
              <a:rPr lang="es-ES" dirty="0" err="1" smtClean="0"/>
              <a:t>nella</a:t>
            </a:r>
            <a:r>
              <a:rPr lang="es-ES" dirty="0" smtClean="0"/>
              <a:t> luce:</a:t>
            </a:r>
          </a:p>
          <a:p>
            <a:pPr marL="971550" lvl="1" indent="-514350">
              <a:buAutoNum type="arabicPeriod"/>
            </a:pPr>
            <a:r>
              <a:rPr lang="es-ES" dirty="0" smtClean="0"/>
              <a:t>Luce </a:t>
            </a:r>
            <a:r>
              <a:rPr lang="es-ES" dirty="0" err="1" smtClean="0"/>
              <a:t>spirituale</a:t>
            </a:r>
            <a:r>
              <a:rPr lang="es-ES" dirty="0" smtClean="0"/>
              <a:t> per </a:t>
            </a:r>
            <a:r>
              <a:rPr lang="es-ES" dirty="0" err="1" smtClean="0"/>
              <a:t>conoscere</a:t>
            </a:r>
            <a:r>
              <a:rPr lang="es-ES" dirty="0" smtClean="0"/>
              <a:t> Dio, i </a:t>
            </a:r>
            <a:r>
              <a:rPr lang="es-ES" dirty="0" err="1" smtClean="0"/>
              <a:t>Suoi</a:t>
            </a:r>
            <a:r>
              <a:rPr lang="es-ES" dirty="0" smtClean="0"/>
              <a:t> </a:t>
            </a:r>
            <a:r>
              <a:rPr lang="es-ES" dirty="0" err="1" smtClean="0"/>
              <a:t>sentieri</a:t>
            </a:r>
            <a:r>
              <a:rPr lang="es-ES" dirty="0" smtClean="0"/>
              <a:t> e la </a:t>
            </a:r>
            <a:r>
              <a:rPr lang="es-ES" dirty="0" err="1" smtClean="0"/>
              <a:t>Sua</a:t>
            </a:r>
            <a:r>
              <a:rPr lang="es-ES" dirty="0" smtClean="0"/>
              <a:t> </a:t>
            </a:r>
            <a:r>
              <a:rPr lang="es-ES" dirty="0" err="1" smtClean="0"/>
              <a:t>verità</a:t>
            </a:r>
            <a:r>
              <a:rPr lang="es-ES" dirty="0" smtClean="0"/>
              <a:t>. </a:t>
            </a:r>
          </a:p>
          <a:p>
            <a:pPr marL="971550" lvl="1" indent="-514350">
              <a:buAutoNum type="arabicPeriod"/>
            </a:pPr>
            <a:r>
              <a:rPr lang="es-ES" dirty="0" smtClean="0"/>
              <a:t>Luce </a:t>
            </a:r>
            <a:r>
              <a:rPr lang="es-ES" dirty="0" err="1" smtClean="0"/>
              <a:t>morale</a:t>
            </a:r>
            <a:r>
              <a:rPr lang="es-ES" dirty="0" smtClean="0"/>
              <a:t> per la </a:t>
            </a:r>
            <a:r>
              <a:rPr lang="es-ES" dirty="0" err="1" smtClean="0"/>
              <a:t>nostra</a:t>
            </a:r>
            <a:r>
              <a:rPr lang="es-ES" dirty="0" smtClean="0"/>
              <a:t> </a:t>
            </a:r>
            <a:r>
              <a:rPr lang="es-ES" dirty="0" err="1" smtClean="0"/>
              <a:t>condotta</a:t>
            </a:r>
            <a:r>
              <a:rPr lang="es-ES" dirty="0" smtClean="0"/>
              <a:t>, perché </a:t>
            </a:r>
            <a:r>
              <a:rPr lang="es-ES" dirty="0" err="1" smtClean="0"/>
              <a:t>abbiamo</a:t>
            </a:r>
            <a:r>
              <a:rPr lang="es-ES" dirty="0" smtClean="0"/>
              <a:t> una </a:t>
            </a:r>
            <a:r>
              <a:rPr lang="es-ES" dirty="0" err="1" smtClean="0"/>
              <a:t>coscienza</a:t>
            </a:r>
            <a:r>
              <a:rPr lang="es-ES" dirty="0" smtClean="0"/>
              <a:t> trasparente. </a:t>
            </a:r>
          </a:p>
          <a:p>
            <a:pPr marL="971550" lvl="1" indent="-514350">
              <a:buAutoNum type="arabicPeriod"/>
            </a:pPr>
            <a:r>
              <a:rPr lang="es-ES" dirty="0" smtClean="0"/>
              <a:t>Luce </a:t>
            </a:r>
            <a:r>
              <a:rPr lang="es-ES" dirty="0" err="1" smtClean="0"/>
              <a:t>nella</a:t>
            </a:r>
            <a:r>
              <a:rPr lang="es-ES" dirty="0" smtClean="0"/>
              <a:t> vita </a:t>
            </a:r>
            <a:r>
              <a:rPr lang="es-ES" dirty="0" err="1" smtClean="0"/>
              <a:t>sociale</a:t>
            </a:r>
            <a:r>
              <a:rPr lang="es-ES" dirty="0" smtClean="0"/>
              <a:t>. Anche se </a:t>
            </a:r>
            <a:r>
              <a:rPr lang="es-ES" dirty="0" err="1" smtClean="0"/>
              <a:t>possa</a:t>
            </a:r>
            <a:r>
              <a:rPr lang="es-ES" dirty="0" smtClean="0"/>
              <a:t> creare </a:t>
            </a:r>
            <a:r>
              <a:rPr lang="es-ES" dirty="0" err="1" smtClean="0"/>
              <a:t>conflitti</a:t>
            </a:r>
            <a:r>
              <a:rPr lang="es-ES" dirty="0" smtClean="0"/>
              <a:t> con </a:t>
            </a:r>
            <a:r>
              <a:rPr lang="es-ES" dirty="0" err="1" smtClean="0"/>
              <a:t>alcuni</a:t>
            </a:r>
            <a:r>
              <a:rPr lang="es-ES" dirty="0" smtClean="0"/>
              <a:t> </a:t>
            </a:r>
            <a:r>
              <a:rPr lang="es-ES" dirty="0" err="1" smtClean="0"/>
              <a:t>increduli</a:t>
            </a:r>
            <a:r>
              <a:rPr lang="es-ES" dirty="0" smtClean="0"/>
              <a:t>, la vita </a:t>
            </a:r>
            <a:r>
              <a:rPr lang="es-ES" dirty="0" err="1" smtClean="0"/>
              <a:t>retta</a:t>
            </a:r>
            <a:r>
              <a:rPr lang="es-ES" dirty="0" smtClean="0"/>
              <a:t> </a:t>
            </a:r>
            <a:r>
              <a:rPr lang="es-ES" dirty="0"/>
              <a:t>del cristiano </a:t>
            </a:r>
            <a:r>
              <a:rPr lang="es-ES" dirty="0" err="1" smtClean="0"/>
              <a:t>nella</a:t>
            </a:r>
            <a:r>
              <a:rPr lang="es-ES" dirty="0" smtClean="0"/>
              <a:t> </a:t>
            </a:r>
            <a:r>
              <a:rPr lang="es-ES" dirty="0" err="1" smtClean="0"/>
              <a:t>società</a:t>
            </a:r>
            <a:r>
              <a:rPr lang="es-ES" dirty="0" smtClean="0"/>
              <a:t> è </a:t>
            </a:r>
            <a:r>
              <a:rPr lang="es-ES" dirty="0" err="1" smtClean="0"/>
              <a:t>frutto</a:t>
            </a:r>
            <a:r>
              <a:rPr lang="es-ES" dirty="0" smtClean="0"/>
              <a:t> di </a:t>
            </a:r>
            <a:r>
              <a:rPr lang="es-ES" dirty="0" err="1" smtClean="0"/>
              <a:t>essere</a:t>
            </a:r>
            <a:r>
              <a:rPr lang="es-ES" dirty="0" smtClean="0"/>
              <a:t> </a:t>
            </a:r>
            <a:r>
              <a:rPr lang="es-ES" dirty="0" err="1" smtClean="0"/>
              <a:t>illuminato</a:t>
            </a:r>
            <a:r>
              <a:rPr lang="es-ES" dirty="0" smtClean="0"/>
              <a:t> </a:t>
            </a:r>
            <a:r>
              <a:rPr lang="es-ES" dirty="0" err="1" smtClean="0"/>
              <a:t>dla</a:t>
            </a:r>
            <a:r>
              <a:rPr lang="es-ES" dirty="0" smtClean="0"/>
              <a:t> </a:t>
            </a:r>
            <a:r>
              <a:rPr lang="es-ES" dirty="0" err="1" smtClean="0"/>
              <a:t>Signore</a:t>
            </a:r>
            <a:r>
              <a:rPr lang="es-ES" dirty="0" smtClean="0"/>
              <a:t>. (</a:t>
            </a:r>
            <a:r>
              <a:rPr lang="en-US" dirty="0" smtClean="0"/>
              <a:t>Palau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696200" cy="1524000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it-IT" sz="4000" dirty="0" smtClean="0"/>
              <a:t>Preferirono la gloria degli uomini alla gloria di Dio.</a:t>
            </a:r>
            <a:r>
              <a:rPr lang="es-PR" sz="4000" dirty="0" smtClean="0"/>
              <a:t>               	(Giovanni 12:42-46)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405856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8686800" cy="4114800"/>
          </a:xfrm>
        </p:spPr>
        <p:txBody>
          <a:bodyPr/>
          <a:lstStyle/>
          <a:p>
            <a:pPr>
              <a:buNone/>
            </a:pPr>
            <a:r>
              <a:rPr lang="es-ES" sz="4000" dirty="0" smtClean="0"/>
              <a:t>	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9248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</a:pPr>
            <a:r>
              <a:rPr lang="es-PR" sz="3800" dirty="0" smtClean="0"/>
              <a:t>3. La parola che </a:t>
            </a:r>
            <a:r>
              <a:rPr lang="es-PR" sz="3800" dirty="0" err="1" smtClean="0"/>
              <a:t>hanno</a:t>
            </a:r>
            <a:r>
              <a:rPr lang="es-PR" sz="3800" dirty="0" smtClean="0"/>
              <a:t> </a:t>
            </a:r>
            <a:r>
              <a:rPr lang="es-PR" sz="3800" dirty="0" err="1" smtClean="0"/>
              <a:t>respinto</a:t>
            </a:r>
            <a:r>
              <a:rPr lang="es-PR" sz="3800" dirty="0" smtClean="0"/>
              <a:t> </a:t>
            </a:r>
            <a:r>
              <a:rPr lang="es-PR" sz="3800" dirty="0" err="1" smtClean="0"/>
              <a:t>giudicherà</a:t>
            </a:r>
            <a:r>
              <a:rPr lang="es-PR" sz="3800" dirty="0" smtClean="0"/>
              <a:t> </a:t>
            </a:r>
            <a:r>
              <a:rPr lang="es-PR" sz="3800" dirty="0" err="1" smtClean="0"/>
              <a:t>gli</a:t>
            </a:r>
            <a:r>
              <a:rPr lang="es-PR" sz="3800" dirty="0" smtClean="0"/>
              <a:t> </a:t>
            </a:r>
            <a:r>
              <a:rPr lang="es-PR" sz="3800" dirty="0" err="1" smtClean="0"/>
              <a:t>uomini</a:t>
            </a:r>
            <a:r>
              <a:rPr lang="es-PR" sz="3800" dirty="0" smtClean="0"/>
              <a:t>.   </a:t>
            </a:r>
            <a:br>
              <a:rPr lang="es-PR" sz="3800" dirty="0" smtClean="0"/>
            </a:br>
            <a:r>
              <a:rPr lang="es-PR" sz="3800" dirty="0" smtClean="0"/>
              <a:t>	(Giovanni 12:47-50)</a:t>
            </a:r>
            <a:endParaRPr lang="es-PR"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69"/>
          <a:stretch/>
        </p:blipFill>
        <p:spPr>
          <a:xfrm>
            <a:off x="1447800" y="2090699"/>
            <a:ext cx="6019800" cy="446250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8718551" cy="44196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“</a:t>
            </a:r>
            <a:r>
              <a:rPr lang="it-IT" dirty="0" smtClean="0">
                <a:solidFill>
                  <a:srgbClr val="FF0000"/>
                </a:solidFill>
              </a:rPr>
              <a:t>Se uno ode le mie parole e non le osserva, io non lo giudico; perché io non sono venuto a giudicare il mondo, ma a salvare il mondo. Chi mi respinge e non riceve le mie parole, ha chi lo giudica; la parola che ho annunciata è quella che lo giudicherà nell'ultimo giorno. Perché io non ho parlato di mio; ma il Padre, che mi ha mandato, mi ha comandato lui quello che devo dire e di cui devo parlare;</a:t>
            </a:r>
            <a:r>
              <a:rPr lang="es-ES" dirty="0" smtClean="0">
                <a:solidFill>
                  <a:srgbClr val="FF0000"/>
                </a:solidFill>
              </a:rPr>
              <a:t>…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8305800" cy="1600200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3"/>
            </a:pPr>
            <a:r>
              <a:rPr lang="en-US" sz="4000" dirty="0" smtClean="0"/>
              <a:t>La </a:t>
            </a:r>
            <a:r>
              <a:rPr lang="en-US" sz="4000" dirty="0" err="1" smtClean="0"/>
              <a:t>parola</a:t>
            </a:r>
            <a:r>
              <a:rPr lang="en-US" sz="4000" dirty="0" smtClean="0"/>
              <a:t> </a:t>
            </a:r>
            <a:r>
              <a:rPr lang="en-US" sz="4000" dirty="0" err="1" smtClean="0"/>
              <a:t>che</a:t>
            </a:r>
            <a:r>
              <a:rPr lang="en-US" sz="4000" dirty="0" smtClean="0"/>
              <a:t> </a:t>
            </a:r>
            <a:r>
              <a:rPr lang="en-US" sz="4000" dirty="0" err="1" smtClean="0"/>
              <a:t>hanno</a:t>
            </a:r>
            <a:r>
              <a:rPr lang="en-US" sz="4000" dirty="0" smtClean="0"/>
              <a:t> </a:t>
            </a:r>
            <a:r>
              <a:rPr lang="en-US" sz="4000" dirty="0" err="1" smtClean="0"/>
              <a:t>respinto</a:t>
            </a:r>
            <a:r>
              <a:rPr lang="en-US" sz="4000" dirty="0" smtClean="0"/>
              <a:t> </a:t>
            </a:r>
            <a:r>
              <a:rPr lang="en-US" sz="4000" dirty="0" err="1" smtClean="0"/>
              <a:t>giudicherà</a:t>
            </a:r>
            <a:r>
              <a:rPr lang="en-US" sz="4000" dirty="0" smtClean="0"/>
              <a:t> </a:t>
            </a:r>
            <a:r>
              <a:rPr lang="en-US" sz="4000" dirty="0" err="1" smtClean="0"/>
              <a:t>gli</a:t>
            </a:r>
            <a:r>
              <a:rPr lang="en-US" sz="4000" dirty="0" smtClean="0"/>
              <a:t> </a:t>
            </a:r>
            <a:r>
              <a:rPr lang="en-US" sz="4000" dirty="0" err="1" smtClean="0"/>
              <a:t>uomini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s-PR" sz="4000" dirty="0" smtClean="0"/>
              <a:t>(Giovanni </a:t>
            </a:r>
            <a:r>
              <a:rPr lang="es-PR" sz="4000" dirty="0"/>
              <a:t>12:47-50)</a:t>
            </a:r>
            <a:endParaRPr lang="es-PR" sz="4000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Testo </a:t>
            </a:r>
            <a:r>
              <a:rPr lang="es-PR" dirty="0" err="1" smtClean="0"/>
              <a:t>chiave</a:t>
            </a:r>
            <a:endParaRPr lang="es-P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438400"/>
            <a:ext cx="3886200" cy="3657600"/>
          </a:xfrm>
        </p:spPr>
        <p:txBody>
          <a:bodyPr/>
          <a:lstStyle/>
          <a:p>
            <a:pPr marL="0" indent="0">
              <a:buNone/>
            </a:pPr>
            <a:r>
              <a:rPr lang="es-ES" sz="2800" dirty="0" smtClean="0">
                <a:solidFill>
                  <a:srgbClr val="FF0000"/>
                </a:solidFill>
              </a:rPr>
              <a:t>“</a:t>
            </a:r>
            <a:r>
              <a:rPr lang="it-IT" sz="2800" dirty="0" smtClean="0">
                <a:solidFill>
                  <a:srgbClr val="FF0000"/>
                </a:solidFill>
              </a:rPr>
              <a:t>Chi mi respinge e non riceve le mie parole, ha chi lo giudica; la parola che ho annunciata è quella che lo giudicherà nell'ultimo giorno.</a:t>
            </a:r>
            <a:r>
              <a:rPr lang="es-ES" sz="2800" dirty="0" smtClean="0">
                <a:solidFill>
                  <a:srgbClr val="FF0000"/>
                </a:solidFill>
              </a:rPr>
              <a:t>” </a:t>
            </a:r>
            <a:r>
              <a:rPr lang="es-ES" sz="2800" dirty="0" smtClean="0"/>
              <a:t>(</a:t>
            </a:r>
            <a:r>
              <a:rPr lang="es-ES" sz="2800" dirty="0" smtClean="0">
                <a:solidFill>
                  <a:schemeClr val="tx2"/>
                </a:solidFill>
              </a:rPr>
              <a:t>Giovanni 12.48</a:t>
            </a:r>
            <a:r>
              <a:rPr lang="es-ES" sz="2800" dirty="0" smtClean="0"/>
              <a:t>) </a:t>
            </a:r>
            <a:endParaRPr lang="es-E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26BC6-9C44-4822-8B07-F963A8030F4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2602610"/>
            <a:ext cx="4648200" cy="35810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8718551" cy="4114800"/>
          </a:xfrm>
        </p:spPr>
        <p:txBody>
          <a:bodyPr/>
          <a:lstStyle/>
          <a:p>
            <a:r>
              <a:rPr lang="es-ES" dirty="0" smtClean="0"/>
              <a:t>“</a:t>
            </a:r>
            <a:r>
              <a:rPr lang="es-ES" dirty="0" smtClean="0">
                <a:solidFill>
                  <a:srgbClr val="FF0000"/>
                </a:solidFill>
              </a:rPr>
              <a:t>...</a:t>
            </a:r>
            <a:r>
              <a:rPr lang="it-IT" dirty="0" smtClean="0">
                <a:solidFill>
                  <a:srgbClr val="FF0000"/>
                </a:solidFill>
              </a:rPr>
              <a:t>e so che il suo comandamento è vita eterna. Le cose dunque che io dico, le dico così come il Padre me le ha dette</a:t>
            </a:r>
            <a:r>
              <a:rPr lang="it-IT" dirty="0" smtClean="0"/>
              <a:t>»</a:t>
            </a:r>
            <a:r>
              <a:rPr lang="es-ES" dirty="0" smtClean="0"/>
              <a:t>.”</a:t>
            </a:r>
            <a:endParaRPr lang="es-E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6002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</a:pPr>
            <a:r>
              <a:rPr lang="es-PR" sz="4000" dirty="0" smtClean="0"/>
              <a:t>   3. La parola che </a:t>
            </a:r>
            <a:r>
              <a:rPr lang="es-PR" sz="4000" dirty="0" err="1" smtClean="0"/>
              <a:t>hanno</a:t>
            </a:r>
            <a:r>
              <a:rPr lang="es-PR" sz="4000" dirty="0" smtClean="0"/>
              <a:t> </a:t>
            </a:r>
            <a:r>
              <a:rPr lang="es-PR" sz="4000" dirty="0" err="1" smtClean="0"/>
              <a:t>respinto</a:t>
            </a:r>
            <a:r>
              <a:rPr lang="es-PR" sz="4000" dirty="0" smtClean="0"/>
              <a:t> </a:t>
            </a:r>
            <a:r>
              <a:rPr lang="es-PR" sz="4000" dirty="0" err="1" smtClean="0"/>
              <a:t>giudicherà</a:t>
            </a:r>
            <a:r>
              <a:rPr lang="es-PR" sz="4000" dirty="0" smtClean="0"/>
              <a:t> </a:t>
            </a:r>
            <a:r>
              <a:rPr lang="es-PR" sz="4000" dirty="0" err="1" smtClean="0"/>
              <a:t>gli</a:t>
            </a:r>
            <a:r>
              <a:rPr lang="es-PR" sz="4000" dirty="0" smtClean="0"/>
              <a:t> </a:t>
            </a:r>
            <a:r>
              <a:rPr lang="es-PR" sz="4000" dirty="0" err="1" smtClean="0"/>
              <a:t>uomini</a:t>
            </a:r>
            <a:r>
              <a:rPr lang="es-PR" sz="4000" dirty="0" smtClean="0"/>
              <a:t>.        		(Giovanni 12:47-50)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694428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199" y="1905000"/>
            <a:ext cx="8870951" cy="4724400"/>
          </a:xfrm>
        </p:spPr>
        <p:txBody>
          <a:bodyPr/>
          <a:lstStyle/>
          <a:p>
            <a:r>
              <a:rPr lang="es-ES" dirty="0"/>
              <a:t>Cristo </a:t>
            </a:r>
            <a:r>
              <a:rPr lang="es-ES" dirty="0" smtClean="0"/>
              <a:t>è </a:t>
            </a:r>
            <a:r>
              <a:rPr lang="es-ES" dirty="0" err="1" smtClean="0"/>
              <a:t>venuto</a:t>
            </a:r>
            <a:r>
              <a:rPr lang="es-ES" dirty="0" smtClean="0"/>
              <a:t> a salvare </a:t>
            </a:r>
            <a:r>
              <a:rPr lang="es-ES" dirty="0" err="1" smtClean="0"/>
              <a:t>il</a:t>
            </a:r>
            <a:r>
              <a:rPr lang="es-ES" dirty="0" smtClean="0"/>
              <a:t> mondo (</a:t>
            </a:r>
            <a:r>
              <a:rPr lang="es-ES" dirty="0" smtClean="0">
                <a:solidFill>
                  <a:schemeClr val="tx2"/>
                </a:solidFill>
              </a:rPr>
              <a:t>47</a:t>
            </a:r>
            <a:r>
              <a:rPr lang="es-ES" dirty="0" smtClean="0"/>
              <a:t>).</a:t>
            </a:r>
          </a:p>
          <a:p>
            <a:pPr lvl="1"/>
            <a:r>
              <a:rPr lang="es-ES" dirty="0" smtClean="0"/>
              <a:t>Anche se </a:t>
            </a:r>
            <a:r>
              <a:rPr lang="es-ES" dirty="0" err="1" smtClean="0"/>
              <a:t>questo</a:t>
            </a:r>
            <a:r>
              <a:rPr lang="es-ES" dirty="0" smtClean="0"/>
              <a:t> </a:t>
            </a:r>
            <a:r>
              <a:rPr lang="es-ES" dirty="0" err="1" smtClean="0"/>
              <a:t>paragrafo</a:t>
            </a:r>
            <a:r>
              <a:rPr lang="es-ES" dirty="0" smtClean="0"/>
              <a:t> si </a:t>
            </a:r>
            <a:r>
              <a:rPr lang="es-ES" dirty="0" err="1" smtClean="0"/>
              <a:t>riferisce</a:t>
            </a:r>
            <a:r>
              <a:rPr lang="es-ES" dirty="0" smtClean="0"/>
              <a:t> a coloro che </a:t>
            </a:r>
            <a:r>
              <a:rPr lang="es-ES" dirty="0" err="1" smtClean="0"/>
              <a:t>respingono</a:t>
            </a:r>
            <a:r>
              <a:rPr lang="es-ES" dirty="0" smtClean="0"/>
              <a:t> le </a:t>
            </a:r>
            <a:r>
              <a:rPr lang="es-ES" dirty="0" err="1" smtClean="0"/>
              <a:t>parole</a:t>
            </a:r>
            <a:r>
              <a:rPr lang="es-ES" dirty="0" smtClean="0"/>
              <a:t> di </a:t>
            </a:r>
            <a:r>
              <a:rPr lang="es-ES" dirty="0" err="1" smtClean="0"/>
              <a:t>Gesù</a:t>
            </a:r>
            <a:r>
              <a:rPr lang="es-ES" dirty="0" smtClean="0"/>
              <a:t>, è importante </a:t>
            </a:r>
            <a:r>
              <a:rPr lang="es-ES" dirty="0" err="1" smtClean="0"/>
              <a:t>cominciare</a:t>
            </a:r>
            <a:r>
              <a:rPr lang="es-ES" dirty="0" smtClean="0"/>
              <a:t> </a:t>
            </a:r>
            <a:r>
              <a:rPr lang="es-ES" dirty="0" err="1" smtClean="0"/>
              <a:t>affermando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smtClean="0"/>
              <a:t>che </a:t>
            </a:r>
            <a:r>
              <a:rPr lang="es-ES" dirty="0" err="1" smtClean="0"/>
              <a:t>Egli</a:t>
            </a:r>
            <a:r>
              <a:rPr lang="es-ES" dirty="0" smtClean="0"/>
              <a:t> è </a:t>
            </a:r>
            <a:r>
              <a:rPr lang="es-ES" dirty="0" err="1" smtClean="0"/>
              <a:t>venuto</a:t>
            </a:r>
            <a:r>
              <a:rPr lang="es-ES" dirty="0" smtClean="0"/>
              <a:t> a salvare i </a:t>
            </a:r>
            <a:r>
              <a:rPr lang="es-ES" dirty="0" err="1" smtClean="0"/>
              <a:t>peccatori</a:t>
            </a:r>
            <a:r>
              <a:rPr lang="es-ES" dirty="0" smtClean="0"/>
              <a:t> che </a:t>
            </a:r>
            <a:r>
              <a:rPr lang="es-ES" dirty="0" err="1" smtClean="0"/>
              <a:t>rispondono</a:t>
            </a:r>
            <a:r>
              <a:rPr lang="es-ES" dirty="0" smtClean="0"/>
              <a:t> </a:t>
            </a:r>
            <a:r>
              <a:rPr lang="es-ES" dirty="0"/>
              <a:t>con </a:t>
            </a:r>
            <a:r>
              <a:rPr lang="es-ES" dirty="0" err="1" smtClean="0"/>
              <a:t>fede</a:t>
            </a:r>
            <a:r>
              <a:rPr lang="es-ES" dirty="0" smtClean="0"/>
              <a:t> </a:t>
            </a:r>
            <a:r>
              <a:rPr lang="es-ES" dirty="0"/>
              <a:t>e</a:t>
            </a:r>
            <a:r>
              <a:rPr lang="es-ES" dirty="0" smtClean="0"/>
              <a:t> </a:t>
            </a:r>
            <a:r>
              <a:rPr lang="es-ES" dirty="0" err="1" smtClean="0"/>
              <a:t>pentimento</a:t>
            </a:r>
            <a:r>
              <a:rPr lang="es-ES" dirty="0" smtClean="0"/>
              <a:t> </a:t>
            </a:r>
            <a:r>
              <a:rPr lang="es-ES" dirty="0"/>
              <a:t>(</a:t>
            </a:r>
            <a:r>
              <a:rPr lang="es-ES" dirty="0">
                <a:solidFill>
                  <a:schemeClr val="tx2"/>
                </a:solidFill>
              </a:rPr>
              <a:t>1 </a:t>
            </a:r>
            <a:r>
              <a:rPr lang="es-ES" dirty="0" err="1" smtClean="0">
                <a:solidFill>
                  <a:schemeClr val="tx2"/>
                </a:solidFill>
              </a:rPr>
              <a:t>Tim.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>
                <a:solidFill>
                  <a:schemeClr val="tx2"/>
                </a:solidFill>
              </a:rPr>
              <a:t>1:15</a:t>
            </a:r>
            <a:r>
              <a:rPr lang="es-ES" dirty="0" smtClean="0"/>
              <a:t>). </a:t>
            </a:r>
            <a:r>
              <a:rPr lang="en-US" dirty="0" smtClean="0"/>
              <a:t>(Palau</a:t>
            </a:r>
            <a:r>
              <a:rPr lang="es-ES" dirty="0" smtClean="0"/>
              <a:t>)</a:t>
            </a:r>
          </a:p>
          <a:p>
            <a:pPr lvl="1"/>
            <a:r>
              <a:rPr lang="es-ES" dirty="0" smtClean="0"/>
              <a:t>“</a:t>
            </a:r>
            <a:r>
              <a:rPr lang="it-IT" dirty="0" smtClean="0"/>
              <a:t>Certa è quest'affermazione e degna di essere pienamente accettata: che Cristo Gesù è venuto nel mondo per salvare i peccatori, dei quali io sono il primo</a:t>
            </a:r>
            <a:r>
              <a:rPr lang="es-ES" i="1" dirty="0" smtClean="0"/>
              <a:t>.</a:t>
            </a:r>
            <a:r>
              <a:rPr lang="es-ES" dirty="0" smtClean="0"/>
              <a:t>” </a:t>
            </a:r>
            <a:r>
              <a:rPr lang="es-ES" dirty="0"/>
              <a:t>(</a:t>
            </a:r>
            <a:r>
              <a:rPr lang="es-ES" dirty="0">
                <a:solidFill>
                  <a:schemeClr val="tx2"/>
                </a:solidFill>
              </a:rPr>
              <a:t>1 Timoteo </a:t>
            </a:r>
            <a:r>
              <a:rPr lang="es-ES" dirty="0" smtClean="0">
                <a:solidFill>
                  <a:schemeClr val="tx2"/>
                </a:solidFill>
              </a:rPr>
              <a:t>1.15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600200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3"/>
            </a:pPr>
            <a:r>
              <a:rPr lang="es-PR" sz="4000" dirty="0" smtClean="0"/>
              <a:t>La parola che </a:t>
            </a:r>
            <a:r>
              <a:rPr lang="es-PR" sz="4000" dirty="0" err="1" smtClean="0"/>
              <a:t>hanno</a:t>
            </a:r>
            <a:r>
              <a:rPr lang="es-PR" sz="4000" dirty="0" smtClean="0"/>
              <a:t> </a:t>
            </a:r>
            <a:r>
              <a:rPr lang="es-PR" sz="4000" dirty="0" err="1" smtClean="0"/>
              <a:t>respinto</a:t>
            </a:r>
            <a:r>
              <a:rPr lang="es-PR" sz="4000" dirty="0" smtClean="0"/>
              <a:t> </a:t>
            </a:r>
            <a:r>
              <a:rPr lang="es-PR" sz="4000" dirty="0" err="1" smtClean="0"/>
              <a:t>giudicherà</a:t>
            </a:r>
            <a:r>
              <a:rPr lang="es-PR" sz="4000" dirty="0" smtClean="0"/>
              <a:t> </a:t>
            </a:r>
            <a:r>
              <a:rPr lang="es-PR" sz="4000" dirty="0" err="1" smtClean="0"/>
              <a:t>gli</a:t>
            </a:r>
            <a:r>
              <a:rPr lang="es-PR" sz="4000" dirty="0" smtClean="0"/>
              <a:t> </a:t>
            </a:r>
            <a:r>
              <a:rPr lang="es-PR" sz="4000" dirty="0" err="1" smtClean="0"/>
              <a:t>uomini</a:t>
            </a:r>
            <a:r>
              <a:rPr lang="es-PR" sz="4000" dirty="0" smtClean="0"/>
              <a:t>.        			(Giovanni 12:47-50)</a:t>
            </a:r>
          </a:p>
        </p:txBody>
      </p:sp>
    </p:spTree>
    <p:extLst>
      <p:ext uri="{BB962C8B-B14F-4D97-AF65-F5344CB8AC3E}">
        <p14:creationId xmlns:p14="http://schemas.microsoft.com/office/powerpoint/2010/main" val="1865201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199" y="1905000"/>
            <a:ext cx="8870951" cy="4800600"/>
          </a:xfrm>
        </p:spPr>
        <p:txBody>
          <a:bodyPr/>
          <a:lstStyle/>
          <a:p>
            <a:r>
              <a:rPr lang="es-ES" dirty="0" smtClean="0"/>
              <a:t>Le </a:t>
            </a:r>
            <a:r>
              <a:rPr lang="es-ES" dirty="0" err="1" smtClean="0"/>
              <a:t>Sue</a:t>
            </a:r>
            <a:r>
              <a:rPr lang="es-ES" dirty="0" smtClean="0"/>
              <a:t> </a:t>
            </a:r>
            <a:r>
              <a:rPr lang="es-ES" dirty="0" err="1" smtClean="0"/>
              <a:t>parole</a:t>
            </a:r>
            <a:r>
              <a:rPr lang="es-ES" dirty="0" smtClean="0"/>
              <a:t> </a:t>
            </a:r>
            <a:r>
              <a:rPr lang="es-ES" dirty="0" err="1" smtClean="0"/>
              <a:t>condannano</a:t>
            </a:r>
            <a:r>
              <a:rPr lang="es-ES" dirty="0" smtClean="0"/>
              <a:t>. </a:t>
            </a:r>
            <a:r>
              <a:rPr lang="es-ES" dirty="0"/>
              <a:t>(</a:t>
            </a:r>
            <a:r>
              <a:rPr lang="es-ES" dirty="0">
                <a:solidFill>
                  <a:schemeClr val="tx2"/>
                </a:solidFill>
              </a:rPr>
              <a:t>48</a:t>
            </a:r>
            <a:r>
              <a:rPr lang="es-ES" dirty="0" smtClean="0"/>
              <a:t>).</a:t>
            </a:r>
          </a:p>
          <a:p>
            <a:pPr lvl="1"/>
            <a:r>
              <a:rPr lang="es-ES" dirty="0" smtClean="0"/>
              <a:t>Anche se </a:t>
            </a:r>
            <a:r>
              <a:rPr lang="es-ES" dirty="0" err="1" smtClean="0"/>
              <a:t>Gesù</a:t>
            </a:r>
            <a:r>
              <a:rPr lang="es-ES" dirty="0" smtClean="0"/>
              <a:t> è </a:t>
            </a:r>
            <a:r>
              <a:rPr lang="es-ES" dirty="0" err="1" smtClean="0"/>
              <a:t>venuto</a:t>
            </a:r>
            <a:r>
              <a:rPr lang="es-ES" dirty="0" smtClean="0"/>
              <a:t> a </a:t>
            </a:r>
            <a:r>
              <a:rPr lang="es-ES" dirty="0" err="1" smtClean="0"/>
              <a:t>salvarci</a:t>
            </a:r>
            <a:r>
              <a:rPr lang="es-ES" dirty="0" smtClean="0"/>
              <a:t>, le </a:t>
            </a:r>
            <a:r>
              <a:rPr lang="es-ES" dirty="0" err="1" smtClean="0"/>
              <a:t>sue</a:t>
            </a:r>
            <a:r>
              <a:rPr lang="es-ES" dirty="0" smtClean="0"/>
              <a:t> </a:t>
            </a:r>
            <a:r>
              <a:rPr lang="es-ES" dirty="0" err="1" smtClean="0"/>
              <a:t>parole</a:t>
            </a:r>
            <a:r>
              <a:rPr lang="es-ES" dirty="0" smtClean="0"/>
              <a:t> </a:t>
            </a:r>
            <a:r>
              <a:rPr lang="es-ES" dirty="0" err="1" smtClean="0"/>
              <a:t>condannano</a:t>
            </a:r>
            <a:r>
              <a:rPr lang="es-ES" dirty="0" smtClean="0"/>
              <a:t> coloro che lo </a:t>
            </a:r>
            <a:r>
              <a:rPr lang="es-ES" dirty="0" err="1" smtClean="0"/>
              <a:t>respinge</a:t>
            </a:r>
            <a:r>
              <a:rPr lang="es-ES" dirty="0" smtClean="0"/>
              <a:t>. </a:t>
            </a:r>
            <a:r>
              <a:rPr lang="es-ES" dirty="0" err="1" smtClean="0"/>
              <a:t>Sono</a:t>
            </a:r>
            <a:r>
              <a:rPr lang="es-ES" dirty="0" smtClean="0"/>
              <a:t> </a:t>
            </a:r>
            <a:r>
              <a:rPr lang="es-ES" dirty="0"/>
              <a:t>una </a:t>
            </a:r>
            <a:r>
              <a:rPr lang="es-ES" dirty="0" err="1" smtClean="0"/>
              <a:t>sentenza</a:t>
            </a:r>
            <a:r>
              <a:rPr lang="es-ES" dirty="0" smtClean="0"/>
              <a:t> di </a:t>
            </a:r>
            <a:r>
              <a:rPr lang="es-ES" dirty="0" err="1" smtClean="0"/>
              <a:t>morte</a:t>
            </a:r>
            <a:r>
              <a:rPr lang="es-ES" dirty="0" smtClean="0"/>
              <a:t> a </a:t>
            </a:r>
            <a:r>
              <a:rPr lang="es-ES" dirty="0" err="1" smtClean="0"/>
              <a:t>chi</a:t>
            </a:r>
            <a:r>
              <a:rPr lang="es-ES" dirty="0" smtClean="0"/>
              <a:t> non le </a:t>
            </a:r>
            <a:r>
              <a:rPr lang="es-ES" dirty="0" err="1" smtClean="0"/>
              <a:t>accetta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I </a:t>
            </a:r>
            <a:r>
              <a:rPr lang="es-ES" dirty="0" err="1" smtClean="0"/>
              <a:t>nostri</a:t>
            </a:r>
            <a:r>
              <a:rPr lang="es-ES" dirty="0" smtClean="0"/>
              <a:t> </a:t>
            </a:r>
            <a:r>
              <a:rPr lang="es-ES" dirty="0" err="1" smtClean="0"/>
              <a:t>fatti</a:t>
            </a:r>
            <a:r>
              <a:rPr lang="es-ES" dirty="0" smtClean="0"/>
              <a:t> </a:t>
            </a:r>
            <a:r>
              <a:rPr lang="es-ES" dirty="0" err="1" smtClean="0"/>
              <a:t>ci</a:t>
            </a:r>
            <a:r>
              <a:rPr lang="es-ES" dirty="0" smtClean="0"/>
              <a:t> </a:t>
            </a:r>
            <a:r>
              <a:rPr lang="es-ES" dirty="0" err="1" smtClean="0"/>
              <a:t>giudicano</a:t>
            </a:r>
            <a:r>
              <a:rPr lang="es-ES" dirty="0" smtClean="0"/>
              <a:t> e </a:t>
            </a:r>
            <a:r>
              <a:rPr lang="es-ES" dirty="0" err="1" smtClean="0"/>
              <a:t>condannano</a:t>
            </a:r>
            <a:r>
              <a:rPr lang="es-ES" dirty="0" smtClean="0"/>
              <a:t>, </a:t>
            </a:r>
            <a:r>
              <a:rPr lang="es-ES" dirty="0" err="1" smtClean="0"/>
              <a:t>ma</a:t>
            </a:r>
            <a:r>
              <a:rPr lang="es-ES" dirty="0" smtClean="0"/>
              <a:t> le </a:t>
            </a:r>
            <a:r>
              <a:rPr lang="es-ES" dirty="0" err="1" smtClean="0"/>
              <a:t>parole</a:t>
            </a:r>
            <a:r>
              <a:rPr lang="es-ES" dirty="0" smtClean="0"/>
              <a:t> di Cristo </a:t>
            </a:r>
            <a:r>
              <a:rPr lang="es-ES" dirty="0" err="1" smtClean="0"/>
              <a:t>ci</a:t>
            </a:r>
            <a:r>
              <a:rPr lang="es-ES" dirty="0" smtClean="0"/>
              <a:t> </a:t>
            </a:r>
            <a:r>
              <a:rPr lang="es-ES" dirty="0" err="1" smtClean="0"/>
              <a:t>sentenziano</a:t>
            </a:r>
            <a:r>
              <a:rPr lang="es-ES" dirty="0" smtClean="0"/>
              <a:t>.</a:t>
            </a:r>
            <a:endParaRPr lang="es-ES" dirty="0"/>
          </a:p>
          <a:p>
            <a:pPr lvl="1"/>
            <a:r>
              <a:rPr lang="es-ES" dirty="0" err="1" smtClean="0"/>
              <a:t>Tuttavia</a:t>
            </a:r>
            <a:r>
              <a:rPr lang="es-ES" dirty="0" smtClean="0"/>
              <a:t>, </a:t>
            </a:r>
            <a:r>
              <a:rPr lang="es-ES" dirty="0" err="1"/>
              <a:t>q</a:t>
            </a:r>
            <a:r>
              <a:rPr lang="es-ES" dirty="0" err="1" smtClean="0"/>
              <a:t>uando</a:t>
            </a:r>
            <a:r>
              <a:rPr lang="es-ES" dirty="0" smtClean="0"/>
              <a:t> </a:t>
            </a:r>
            <a:r>
              <a:rPr lang="es-ES" dirty="0"/>
              <a:t>la persona </a:t>
            </a:r>
            <a:r>
              <a:rPr lang="es-ES" dirty="0" err="1" smtClean="0"/>
              <a:t>accetta</a:t>
            </a:r>
            <a:r>
              <a:rPr lang="es-ES" dirty="0" smtClean="0"/>
              <a:t> le </a:t>
            </a:r>
            <a:r>
              <a:rPr lang="es-ES" dirty="0" err="1" smtClean="0"/>
              <a:t>parole</a:t>
            </a:r>
            <a:r>
              <a:rPr lang="es-ES" dirty="0" smtClean="0"/>
              <a:t> di Cristo e le </a:t>
            </a:r>
            <a:r>
              <a:rPr lang="es-ES" dirty="0" err="1" smtClean="0"/>
              <a:t>crede</a:t>
            </a:r>
            <a:r>
              <a:rPr lang="es-ES" dirty="0" smtClean="0"/>
              <a:t>, </a:t>
            </a:r>
            <a:r>
              <a:rPr lang="es-ES" dirty="0" err="1" smtClean="0"/>
              <a:t>sono</a:t>
            </a:r>
            <a:r>
              <a:rPr lang="es-ES" dirty="0" smtClean="0"/>
              <a:t> </a:t>
            </a:r>
            <a:r>
              <a:rPr lang="es-ES" dirty="0" err="1" smtClean="0"/>
              <a:t>parole</a:t>
            </a:r>
            <a:r>
              <a:rPr lang="es-ES" dirty="0" smtClean="0"/>
              <a:t> di vita eterna – </a:t>
            </a:r>
            <a:r>
              <a:rPr lang="es-ES" dirty="0" err="1" smtClean="0"/>
              <a:t>sono</a:t>
            </a:r>
            <a:r>
              <a:rPr lang="es-ES" dirty="0" smtClean="0"/>
              <a:t> </a:t>
            </a:r>
            <a:r>
              <a:rPr lang="es-ES" dirty="0" err="1" smtClean="0"/>
              <a:t>profumo</a:t>
            </a:r>
            <a:r>
              <a:rPr lang="es-ES" dirty="0" smtClean="0"/>
              <a:t> di vita per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credente</a:t>
            </a:r>
            <a:r>
              <a:rPr lang="es-ES" dirty="0" smtClean="0"/>
              <a:t> e </a:t>
            </a:r>
            <a:r>
              <a:rPr lang="es-ES" dirty="0"/>
              <a:t>aroma </a:t>
            </a:r>
            <a:r>
              <a:rPr lang="es-ES" dirty="0" smtClean="0"/>
              <a:t>di </a:t>
            </a:r>
            <a:r>
              <a:rPr lang="es-ES" dirty="0" err="1" smtClean="0"/>
              <a:t>morte</a:t>
            </a:r>
            <a:r>
              <a:rPr lang="es-ES" dirty="0" smtClean="0"/>
              <a:t> per </a:t>
            </a:r>
            <a:r>
              <a:rPr lang="es-ES" dirty="0" err="1" smtClean="0"/>
              <a:t>l’incredulo</a:t>
            </a:r>
            <a:r>
              <a:rPr lang="es-ES" dirty="0" smtClean="0"/>
              <a:t> (</a:t>
            </a:r>
            <a:r>
              <a:rPr lang="es-ES" dirty="0" smtClean="0">
                <a:solidFill>
                  <a:schemeClr val="tx2"/>
                </a:solidFill>
              </a:rPr>
              <a:t>2 </a:t>
            </a:r>
            <a:r>
              <a:rPr lang="es-ES" dirty="0">
                <a:solidFill>
                  <a:schemeClr val="tx2"/>
                </a:solidFill>
              </a:rPr>
              <a:t>Co. 2:16</a:t>
            </a:r>
            <a:r>
              <a:rPr lang="es-ES" dirty="0" smtClean="0"/>
              <a:t>).</a:t>
            </a:r>
            <a:endParaRPr lang="en-US" dirty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6002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</a:pPr>
            <a:r>
              <a:rPr lang="es-PR" sz="4000" dirty="0" smtClean="0"/>
              <a:t>3. La parola che </a:t>
            </a:r>
            <a:r>
              <a:rPr lang="es-PR" sz="4000" dirty="0" err="1" smtClean="0"/>
              <a:t>hanno</a:t>
            </a:r>
            <a:r>
              <a:rPr lang="es-PR" sz="4000" dirty="0" smtClean="0"/>
              <a:t> </a:t>
            </a:r>
            <a:r>
              <a:rPr lang="es-PR" sz="4000" dirty="0" err="1" smtClean="0"/>
              <a:t>respinto</a:t>
            </a:r>
            <a:r>
              <a:rPr lang="es-PR" sz="4000" dirty="0" smtClean="0"/>
              <a:t> </a:t>
            </a:r>
            <a:r>
              <a:rPr lang="es-PR" sz="4000" dirty="0" err="1" smtClean="0"/>
              <a:t>giudicherà</a:t>
            </a:r>
            <a:r>
              <a:rPr lang="es-PR" sz="4000" dirty="0" smtClean="0"/>
              <a:t> </a:t>
            </a:r>
            <a:r>
              <a:rPr lang="es-PR" sz="4000" dirty="0" err="1" smtClean="0"/>
              <a:t>gli</a:t>
            </a:r>
            <a:r>
              <a:rPr lang="es-PR" sz="4000" dirty="0" smtClean="0"/>
              <a:t> </a:t>
            </a:r>
            <a:r>
              <a:rPr lang="es-PR" sz="4000" dirty="0" err="1" smtClean="0"/>
              <a:t>uomini</a:t>
            </a:r>
            <a:r>
              <a:rPr lang="es-PR" sz="4000" dirty="0" smtClean="0"/>
              <a:t>.        		(Giovanni 12:47-50)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998214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199" y="1905000"/>
            <a:ext cx="8870951" cy="4114800"/>
          </a:xfrm>
        </p:spPr>
        <p:txBody>
          <a:bodyPr/>
          <a:lstStyle/>
          <a:p>
            <a:r>
              <a:rPr lang="es-ES" dirty="0" smtClean="0"/>
              <a:t>Le </a:t>
            </a:r>
            <a:r>
              <a:rPr lang="es-ES" dirty="0" err="1" smtClean="0"/>
              <a:t>Sue</a:t>
            </a:r>
            <a:r>
              <a:rPr lang="es-ES" dirty="0" smtClean="0"/>
              <a:t> </a:t>
            </a:r>
            <a:r>
              <a:rPr lang="es-ES" dirty="0" err="1" smtClean="0"/>
              <a:t>parole</a:t>
            </a:r>
            <a:r>
              <a:rPr lang="es-ES" dirty="0" smtClean="0"/>
              <a:t> </a:t>
            </a:r>
            <a:r>
              <a:rPr lang="es-ES" dirty="0" err="1" smtClean="0"/>
              <a:t>condannano</a:t>
            </a:r>
            <a:r>
              <a:rPr lang="es-ES" dirty="0" smtClean="0"/>
              <a:t> (</a:t>
            </a:r>
            <a:r>
              <a:rPr lang="es-ES" dirty="0" smtClean="0">
                <a:solidFill>
                  <a:schemeClr val="tx2"/>
                </a:solidFill>
              </a:rPr>
              <a:t>48</a:t>
            </a:r>
            <a:r>
              <a:rPr lang="es-ES" dirty="0" smtClean="0"/>
              <a:t>).</a:t>
            </a:r>
          </a:p>
          <a:p>
            <a:pPr lvl="1"/>
            <a:r>
              <a:rPr lang="es-ES" dirty="0" smtClean="0"/>
              <a:t>È </a:t>
            </a:r>
            <a:r>
              <a:rPr lang="es-ES" dirty="0" err="1" smtClean="0"/>
              <a:t>questione</a:t>
            </a:r>
            <a:r>
              <a:rPr lang="es-ES" dirty="0" smtClean="0"/>
              <a:t> di </a:t>
            </a:r>
            <a:r>
              <a:rPr lang="es-ES" dirty="0" err="1" smtClean="0"/>
              <a:t>ricevere</a:t>
            </a:r>
            <a:r>
              <a:rPr lang="es-ES" dirty="0" smtClean="0"/>
              <a:t> o non </a:t>
            </a:r>
            <a:r>
              <a:rPr lang="es-ES" dirty="0" err="1" smtClean="0"/>
              <a:t>ricevere</a:t>
            </a:r>
            <a:r>
              <a:rPr lang="es-ES" dirty="0" smtClean="0"/>
              <a:t> le </a:t>
            </a:r>
            <a:r>
              <a:rPr lang="es-ES" dirty="0" err="1" smtClean="0"/>
              <a:t>parole</a:t>
            </a:r>
            <a:r>
              <a:rPr lang="es-ES" dirty="0" smtClean="0"/>
              <a:t> di Cristo. </a:t>
            </a:r>
            <a:r>
              <a:rPr lang="es-ES" dirty="0" err="1" smtClean="0"/>
              <a:t>Colui</a:t>
            </a:r>
            <a:r>
              <a:rPr lang="es-ES" dirty="0" smtClean="0"/>
              <a:t> che non </a:t>
            </a:r>
            <a:r>
              <a:rPr lang="es-ES" dirty="0" err="1" smtClean="0"/>
              <a:t>riceve</a:t>
            </a:r>
            <a:r>
              <a:rPr lang="es-ES" dirty="0" smtClean="0"/>
              <a:t>, </a:t>
            </a:r>
            <a:r>
              <a:rPr lang="es-ES" dirty="0" err="1" smtClean="0"/>
              <a:t>respinge</a:t>
            </a:r>
            <a:r>
              <a:rPr lang="es-ES" dirty="0" smtClean="0"/>
              <a:t>, e </a:t>
            </a:r>
            <a:r>
              <a:rPr lang="es-ES" dirty="0" err="1" smtClean="0"/>
              <a:t>colui</a:t>
            </a:r>
            <a:r>
              <a:rPr lang="es-ES" dirty="0" smtClean="0"/>
              <a:t> che </a:t>
            </a:r>
            <a:r>
              <a:rPr lang="es-ES" dirty="0" err="1" smtClean="0"/>
              <a:t>respinge</a:t>
            </a:r>
            <a:r>
              <a:rPr lang="es-ES" dirty="0" smtClean="0"/>
              <a:t> </a:t>
            </a:r>
            <a:r>
              <a:rPr lang="es-ES" dirty="0" err="1" smtClean="0"/>
              <a:t>sarà</a:t>
            </a:r>
            <a:r>
              <a:rPr lang="es-ES" dirty="0" smtClean="0"/>
              <a:t> </a:t>
            </a:r>
            <a:r>
              <a:rPr lang="es-ES" dirty="0" err="1" smtClean="0"/>
              <a:t>verrà</a:t>
            </a:r>
            <a:r>
              <a:rPr lang="es-ES" dirty="0" smtClean="0"/>
              <a:t> </a:t>
            </a:r>
            <a:r>
              <a:rPr lang="es-ES" dirty="0" err="1" smtClean="0"/>
              <a:t>giudicato</a:t>
            </a:r>
            <a:r>
              <a:rPr lang="es-ES" dirty="0" smtClean="0"/>
              <a:t> </a:t>
            </a:r>
            <a:r>
              <a:rPr lang="es-ES" dirty="0" err="1" smtClean="0"/>
              <a:t>nell’último</a:t>
            </a:r>
            <a:r>
              <a:rPr lang="es-ES" dirty="0" smtClean="0"/>
              <a:t> </a:t>
            </a:r>
            <a:r>
              <a:rPr lang="es-ES" dirty="0" err="1" smtClean="0"/>
              <a:t>giorno</a:t>
            </a:r>
            <a:r>
              <a:rPr lang="es-ES" dirty="0" smtClean="0"/>
              <a:t>. </a:t>
            </a:r>
          </a:p>
          <a:p>
            <a:pPr lvl="1"/>
            <a:r>
              <a:rPr lang="es-ES" dirty="0" err="1" smtClean="0"/>
              <a:t>L’evidenza</a:t>
            </a:r>
            <a:r>
              <a:rPr lang="es-ES" dirty="0" smtClean="0"/>
              <a:t> per la </a:t>
            </a:r>
            <a:r>
              <a:rPr lang="es-ES" dirty="0" err="1" smtClean="0"/>
              <a:t>dannazione</a:t>
            </a:r>
            <a:r>
              <a:rPr lang="es-ES" dirty="0" smtClean="0"/>
              <a:t> </a:t>
            </a:r>
            <a:r>
              <a:rPr lang="es-ES" dirty="0" err="1" smtClean="0"/>
              <a:t>sarà</a:t>
            </a:r>
            <a:r>
              <a:rPr lang="es-ES" dirty="0" smtClean="0"/>
              <a:t>, </a:t>
            </a:r>
            <a:r>
              <a:rPr lang="es-ES" dirty="0" err="1" smtClean="0"/>
              <a:t>infatti</a:t>
            </a:r>
            <a:r>
              <a:rPr lang="es-ES" dirty="0" smtClean="0"/>
              <a:t>,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fatto</a:t>
            </a:r>
            <a:r>
              <a:rPr lang="es-ES" dirty="0" smtClean="0"/>
              <a:t> di </a:t>
            </a:r>
            <a:r>
              <a:rPr lang="es-ES" dirty="0" err="1" smtClean="0"/>
              <a:t>aver</a:t>
            </a:r>
            <a:r>
              <a:rPr lang="es-ES" dirty="0" smtClean="0"/>
              <a:t> </a:t>
            </a:r>
            <a:r>
              <a:rPr lang="es-ES" dirty="0" err="1" smtClean="0"/>
              <a:t>respinto</a:t>
            </a:r>
            <a:r>
              <a:rPr lang="es-ES" dirty="0" smtClean="0"/>
              <a:t> </a:t>
            </a:r>
            <a:r>
              <a:rPr lang="es-ES" dirty="0" err="1" smtClean="0"/>
              <a:t>queste</a:t>
            </a:r>
            <a:r>
              <a:rPr lang="es-ES" dirty="0" smtClean="0"/>
              <a:t> </a:t>
            </a:r>
            <a:r>
              <a:rPr lang="es-ES" dirty="0" err="1" smtClean="0"/>
              <a:t>parole</a:t>
            </a:r>
            <a:r>
              <a:rPr lang="es-ES" dirty="0" smtClean="0"/>
              <a:t>. </a:t>
            </a:r>
            <a:r>
              <a:rPr lang="en-US" dirty="0" smtClean="0"/>
              <a:t>(Palau</a:t>
            </a:r>
            <a:r>
              <a:rPr lang="es-ES" dirty="0" smtClean="0"/>
              <a:t>)</a:t>
            </a:r>
            <a:endParaRPr lang="en-US" dirty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6002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</a:pPr>
            <a:r>
              <a:rPr lang="es-PR" sz="4000" dirty="0" smtClean="0"/>
              <a:t>3. La parola che </a:t>
            </a:r>
            <a:r>
              <a:rPr lang="es-PR" sz="4000" dirty="0" err="1" smtClean="0"/>
              <a:t>hanno</a:t>
            </a:r>
            <a:r>
              <a:rPr lang="es-PR" sz="4000" dirty="0" smtClean="0"/>
              <a:t> </a:t>
            </a:r>
            <a:r>
              <a:rPr lang="es-PR" sz="4000" dirty="0" err="1" smtClean="0"/>
              <a:t>respinto</a:t>
            </a:r>
            <a:r>
              <a:rPr lang="es-PR" sz="4000" dirty="0" smtClean="0"/>
              <a:t> </a:t>
            </a:r>
            <a:r>
              <a:rPr lang="es-PR" sz="4000" dirty="0" err="1" smtClean="0"/>
              <a:t>giudicherà</a:t>
            </a:r>
            <a:r>
              <a:rPr lang="es-PR" sz="4000" dirty="0" smtClean="0"/>
              <a:t> </a:t>
            </a:r>
            <a:r>
              <a:rPr lang="es-PR" sz="4000" dirty="0" err="1" smtClean="0"/>
              <a:t>gli</a:t>
            </a:r>
            <a:r>
              <a:rPr lang="es-PR" sz="4000" dirty="0" smtClean="0"/>
              <a:t> </a:t>
            </a:r>
            <a:r>
              <a:rPr lang="es-PR" sz="4000" dirty="0" err="1" smtClean="0"/>
              <a:t>uomini</a:t>
            </a:r>
            <a:r>
              <a:rPr lang="es-PR" sz="4000" dirty="0" smtClean="0"/>
              <a:t>.        			(Giovanni 12:47-50)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1585592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199" y="1905000"/>
            <a:ext cx="8870951" cy="4114800"/>
          </a:xfrm>
        </p:spPr>
        <p:txBody>
          <a:bodyPr/>
          <a:lstStyle/>
          <a:p>
            <a:r>
              <a:rPr lang="es-ES" dirty="0" smtClean="0"/>
              <a:t>Le </a:t>
            </a:r>
            <a:r>
              <a:rPr lang="es-ES" dirty="0" err="1" smtClean="0"/>
              <a:t>Sue</a:t>
            </a:r>
            <a:r>
              <a:rPr lang="es-ES" dirty="0" smtClean="0"/>
              <a:t> </a:t>
            </a:r>
            <a:r>
              <a:rPr lang="es-ES" dirty="0" err="1" smtClean="0"/>
              <a:t>parole</a:t>
            </a:r>
            <a:r>
              <a:rPr lang="es-ES" dirty="0" smtClean="0"/>
              <a:t> </a:t>
            </a:r>
            <a:r>
              <a:rPr lang="es-ES" dirty="0" err="1" smtClean="0"/>
              <a:t>hanno</a:t>
            </a:r>
            <a:r>
              <a:rPr lang="es-ES" dirty="0" smtClean="0"/>
              <a:t> </a:t>
            </a:r>
            <a:r>
              <a:rPr lang="es-ES" dirty="0" err="1" smtClean="0"/>
              <a:t>autorità</a:t>
            </a:r>
            <a:r>
              <a:rPr lang="es-ES" dirty="0" smtClean="0"/>
              <a:t> (49</a:t>
            </a:r>
            <a:r>
              <a:rPr lang="es-ES" dirty="0"/>
              <a:t>).</a:t>
            </a:r>
          </a:p>
          <a:p>
            <a:pPr lvl="1"/>
            <a:r>
              <a:rPr lang="es-ES" dirty="0" smtClean="0"/>
              <a:t>Le </a:t>
            </a:r>
            <a:r>
              <a:rPr lang="es-ES" dirty="0" err="1" smtClean="0"/>
              <a:t>nostre</a:t>
            </a:r>
            <a:r>
              <a:rPr lang="es-ES" dirty="0" smtClean="0"/>
              <a:t> </a:t>
            </a:r>
            <a:r>
              <a:rPr lang="es-ES" dirty="0" err="1" smtClean="0"/>
              <a:t>azioni</a:t>
            </a:r>
            <a:r>
              <a:rPr lang="es-ES" dirty="0" smtClean="0"/>
              <a:t> </a:t>
            </a:r>
            <a:r>
              <a:rPr lang="es-ES" dirty="0" err="1" smtClean="0"/>
              <a:t>sono</a:t>
            </a:r>
            <a:r>
              <a:rPr lang="es-ES" dirty="0" smtClean="0"/>
              <a:t> </a:t>
            </a:r>
            <a:r>
              <a:rPr lang="es-ES" dirty="0" err="1" smtClean="0"/>
              <a:t>quelle</a:t>
            </a:r>
            <a:r>
              <a:rPr lang="es-ES" dirty="0" smtClean="0"/>
              <a:t> che </a:t>
            </a:r>
            <a:r>
              <a:rPr lang="es-ES" dirty="0" err="1" smtClean="0"/>
              <a:t>meritano</a:t>
            </a:r>
            <a:r>
              <a:rPr lang="es-ES" dirty="0" smtClean="0"/>
              <a:t> </a:t>
            </a:r>
            <a:r>
              <a:rPr lang="es-ES" dirty="0" err="1" smtClean="0"/>
              <a:t>dannazione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Le </a:t>
            </a:r>
            <a:r>
              <a:rPr lang="es-ES" dirty="0" err="1" smtClean="0"/>
              <a:t>parole</a:t>
            </a:r>
            <a:r>
              <a:rPr lang="es-ES" dirty="0" smtClean="0"/>
              <a:t> di Cristo </a:t>
            </a:r>
            <a:r>
              <a:rPr lang="es-ES" dirty="0" err="1" smtClean="0"/>
              <a:t>sono</a:t>
            </a:r>
            <a:r>
              <a:rPr lang="es-ES" dirty="0" smtClean="0"/>
              <a:t> </a:t>
            </a:r>
            <a:r>
              <a:rPr lang="es-ES" dirty="0"/>
              <a:t>la </a:t>
            </a:r>
            <a:r>
              <a:rPr lang="es-ES" dirty="0" err="1" smtClean="0"/>
              <a:t>sentenza</a:t>
            </a:r>
            <a:r>
              <a:rPr lang="es-ES" dirty="0" smtClean="0"/>
              <a:t> </a:t>
            </a:r>
            <a:r>
              <a:rPr lang="es-ES" dirty="0" err="1" smtClean="0"/>
              <a:t>ddi</a:t>
            </a:r>
            <a:r>
              <a:rPr lang="es-ES" dirty="0" smtClean="0"/>
              <a:t> </a:t>
            </a:r>
            <a:r>
              <a:rPr lang="es-ES" dirty="0" err="1" smtClean="0"/>
              <a:t>detta</a:t>
            </a:r>
            <a:r>
              <a:rPr lang="es-ES" dirty="0" smtClean="0"/>
              <a:t> </a:t>
            </a:r>
            <a:r>
              <a:rPr lang="es-ES" dirty="0" err="1" smtClean="0"/>
              <a:t>dannazione</a:t>
            </a:r>
            <a:r>
              <a:rPr lang="es-ES" dirty="0" smtClean="0"/>
              <a:t>, perché </a:t>
            </a:r>
            <a:r>
              <a:rPr lang="es-ES" dirty="0" err="1" smtClean="0"/>
              <a:t>sono</a:t>
            </a:r>
            <a:r>
              <a:rPr lang="es-ES" dirty="0" smtClean="0"/>
              <a:t> </a:t>
            </a:r>
            <a:r>
              <a:rPr lang="es-ES" dirty="0" err="1" smtClean="0"/>
              <a:t>parole</a:t>
            </a:r>
            <a:r>
              <a:rPr lang="es-ES" dirty="0" smtClean="0"/>
              <a:t> con </a:t>
            </a:r>
            <a:r>
              <a:rPr lang="es-ES" dirty="0" err="1" smtClean="0"/>
              <a:t>autorità</a:t>
            </a:r>
            <a:r>
              <a:rPr lang="es-ES" dirty="0" smtClean="0"/>
              <a:t> divina. </a:t>
            </a:r>
            <a:r>
              <a:rPr lang="en-US" dirty="0" smtClean="0"/>
              <a:t>(Palau</a:t>
            </a:r>
            <a:r>
              <a:rPr lang="es-ES" dirty="0" smtClean="0"/>
              <a:t>)</a:t>
            </a:r>
            <a:endParaRPr lang="en-US" dirty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6002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</a:pPr>
            <a:r>
              <a:rPr lang="es-PR" sz="4000" dirty="0" smtClean="0"/>
              <a:t>3. La parola che </a:t>
            </a:r>
            <a:r>
              <a:rPr lang="es-PR" sz="4000" dirty="0" err="1" smtClean="0"/>
              <a:t>hanno</a:t>
            </a:r>
            <a:r>
              <a:rPr lang="es-PR" sz="4000" dirty="0" smtClean="0"/>
              <a:t> </a:t>
            </a:r>
            <a:r>
              <a:rPr lang="es-PR" sz="4000" dirty="0" err="1" smtClean="0"/>
              <a:t>respinto</a:t>
            </a:r>
            <a:r>
              <a:rPr lang="es-PR" sz="4000" dirty="0" smtClean="0"/>
              <a:t> </a:t>
            </a:r>
            <a:r>
              <a:rPr lang="es-PR" sz="4000" dirty="0" err="1" smtClean="0"/>
              <a:t>giudicherà</a:t>
            </a:r>
            <a:r>
              <a:rPr lang="es-PR" sz="4000" dirty="0" smtClean="0"/>
              <a:t> </a:t>
            </a:r>
            <a:r>
              <a:rPr lang="es-PR" sz="4000" dirty="0" err="1" smtClean="0"/>
              <a:t>gli</a:t>
            </a:r>
            <a:r>
              <a:rPr lang="es-PR" sz="4000" dirty="0" smtClean="0"/>
              <a:t> </a:t>
            </a:r>
            <a:r>
              <a:rPr lang="es-PR" sz="4000" dirty="0" err="1" smtClean="0"/>
              <a:t>uomini</a:t>
            </a:r>
            <a:r>
              <a:rPr lang="es-PR" sz="4000" dirty="0" smtClean="0"/>
              <a:t>.        			(Giovanni 12:47-50)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160669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870951" cy="4343400"/>
          </a:xfrm>
        </p:spPr>
        <p:txBody>
          <a:bodyPr/>
          <a:lstStyle/>
          <a:p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Suo</a:t>
            </a:r>
            <a:r>
              <a:rPr lang="es-ES" dirty="0" smtClean="0"/>
              <a:t> </a:t>
            </a:r>
            <a:r>
              <a:rPr lang="es-ES" dirty="0" err="1" smtClean="0"/>
              <a:t>comandamento</a:t>
            </a:r>
            <a:r>
              <a:rPr lang="es-ES" dirty="0" smtClean="0"/>
              <a:t> è vita eterna (</a:t>
            </a:r>
            <a:r>
              <a:rPr lang="es-ES" dirty="0" smtClean="0">
                <a:solidFill>
                  <a:schemeClr val="tx2"/>
                </a:solidFill>
              </a:rPr>
              <a:t>50</a:t>
            </a:r>
            <a:r>
              <a:rPr lang="es-ES" dirty="0" smtClean="0"/>
              <a:t>).</a:t>
            </a:r>
          </a:p>
          <a:p>
            <a:pPr lvl="1"/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paragrafo</a:t>
            </a:r>
            <a:r>
              <a:rPr lang="es-ES" dirty="0" smtClean="0"/>
              <a:t> era </a:t>
            </a:r>
            <a:r>
              <a:rPr lang="es-ES" dirty="0" err="1" smtClean="0"/>
              <a:t>cominciato</a:t>
            </a:r>
            <a:r>
              <a:rPr lang="es-ES" dirty="0" smtClean="0"/>
              <a:t> con </a:t>
            </a:r>
            <a:r>
              <a:rPr lang="es-ES" dirty="0"/>
              <a:t>una nota positiva (Cristo </a:t>
            </a:r>
            <a:r>
              <a:rPr lang="es-ES" dirty="0" smtClean="0"/>
              <a:t>è </a:t>
            </a:r>
            <a:r>
              <a:rPr lang="es-ES" dirty="0" err="1" smtClean="0"/>
              <a:t>venuto</a:t>
            </a:r>
            <a:r>
              <a:rPr lang="es-ES" dirty="0" smtClean="0"/>
              <a:t> a salvare </a:t>
            </a:r>
            <a:r>
              <a:rPr lang="es-ES" dirty="0" err="1" smtClean="0"/>
              <a:t>il</a:t>
            </a:r>
            <a:r>
              <a:rPr lang="es-ES" dirty="0" smtClean="0"/>
              <a:t> mondo), </a:t>
            </a:r>
            <a:r>
              <a:rPr lang="es-ES" dirty="0"/>
              <a:t>e</a:t>
            </a:r>
            <a:r>
              <a:rPr lang="es-ES" dirty="0" smtClean="0"/>
              <a:t> </a:t>
            </a:r>
            <a:r>
              <a:rPr lang="es-ES" dirty="0" err="1" smtClean="0"/>
              <a:t>conclude</a:t>
            </a:r>
            <a:r>
              <a:rPr lang="es-ES" dirty="0" smtClean="0"/>
              <a:t> </a:t>
            </a:r>
            <a:r>
              <a:rPr lang="es-ES" dirty="0"/>
              <a:t>con </a:t>
            </a:r>
            <a:r>
              <a:rPr lang="es-ES" dirty="0" err="1" smtClean="0"/>
              <a:t>l’affermazione</a:t>
            </a:r>
            <a:r>
              <a:rPr lang="es-ES" dirty="0" smtClean="0"/>
              <a:t> positiva di che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Suo</a:t>
            </a:r>
            <a:r>
              <a:rPr lang="es-ES" dirty="0" smtClean="0"/>
              <a:t> </a:t>
            </a:r>
            <a:r>
              <a:rPr lang="es-ES" dirty="0" err="1" smtClean="0"/>
              <a:t>comandamento</a:t>
            </a:r>
            <a:r>
              <a:rPr lang="es-ES" dirty="0" smtClean="0"/>
              <a:t> è vita eterna. </a:t>
            </a:r>
          </a:p>
          <a:p>
            <a:pPr lvl="1"/>
            <a:r>
              <a:rPr lang="es-ES" dirty="0" smtClean="0"/>
              <a:t>Le </a:t>
            </a:r>
            <a:r>
              <a:rPr lang="es-ES" dirty="0" err="1" smtClean="0"/>
              <a:t>parole</a:t>
            </a:r>
            <a:r>
              <a:rPr lang="es-ES" dirty="0" smtClean="0"/>
              <a:t> di Cristo </a:t>
            </a:r>
            <a:r>
              <a:rPr lang="es-ES" dirty="0" err="1" smtClean="0"/>
              <a:t>producono</a:t>
            </a:r>
            <a:r>
              <a:rPr lang="es-ES" dirty="0" smtClean="0"/>
              <a:t> vita eterna e </a:t>
            </a:r>
            <a:r>
              <a:rPr lang="es-ES" dirty="0" err="1" smtClean="0"/>
              <a:t>salvano</a:t>
            </a:r>
            <a:r>
              <a:rPr lang="es-ES" dirty="0" smtClean="0"/>
              <a:t>. </a:t>
            </a:r>
          </a:p>
          <a:p>
            <a:pPr lvl="1"/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comandamento</a:t>
            </a:r>
            <a:r>
              <a:rPr lang="es-ES" dirty="0" smtClean="0"/>
              <a:t> di Dio è vita eterna perché la </a:t>
            </a:r>
            <a:r>
              <a:rPr lang="es-ES" dirty="0" err="1" smtClean="0"/>
              <a:t>volontà</a:t>
            </a:r>
            <a:r>
              <a:rPr lang="es-ES" dirty="0" smtClean="0"/>
              <a:t> </a:t>
            </a:r>
            <a:r>
              <a:rPr lang="es-ES" dirty="0" err="1" smtClean="0"/>
              <a:t>divinà</a:t>
            </a:r>
            <a:r>
              <a:rPr lang="es-ES" dirty="0" smtClean="0"/>
              <a:t> è </a:t>
            </a:r>
            <a:r>
              <a:rPr lang="es-ES" dirty="0" err="1" smtClean="0"/>
              <a:t>impartire</a:t>
            </a:r>
            <a:r>
              <a:rPr lang="es-ES" dirty="0" smtClean="0"/>
              <a:t> vita </a:t>
            </a:r>
            <a:r>
              <a:rPr lang="es-ES" dirty="0"/>
              <a:t>eterna</a:t>
            </a:r>
            <a:r>
              <a:rPr lang="es-ES" dirty="0" smtClean="0"/>
              <a:t>. </a:t>
            </a:r>
            <a:r>
              <a:rPr lang="en-US" dirty="0" smtClean="0"/>
              <a:t>(Palau</a:t>
            </a:r>
            <a:r>
              <a:rPr lang="es-ES" dirty="0" smtClean="0"/>
              <a:t>)</a:t>
            </a:r>
            <a:endParaRPr lang="en-US" dirty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6002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</a:pPr>
            <a:r>
              <a:rPr lang="es-PR" sz="4000" dirty="0" smtClean="0"/>
              <a:t>3. La parola che </a:t>
            </a:r>
            <a:r>
              <a:rPr lang="es-PR" sz="4000" dirty="0" err="1" smtClean="0"/>
              <a:t>hanno</a:t>
            </a:r>
            <a:r>
              <a:rPr lang="es-PR" sz="4000" dirty="0" smtClean="0"/>
              <a:t> </a:t>
            </a:r>
            <a:r>
              <a:rPr lang="es-PR" sz="4000" dirty="0" err="1" smtClean="0"/>
              <a:t>respinto</a:t>
            </a:r>
            <a:r>
              <a:rPr lang="es-PR" sz="4000" dirty="0" smtClean="0"/>
              <a:t> </a:t>
            </a:r>
            <a:r>
              <a:rPr lang="es-PR" sz="4000" dirty="0" err="1" smtClean="0"/>
              <a:t>giudicherà</a:t>
            </a:r>
            <a:r>
              <a:rPr lang="es-PR" sz="4000" dirty="0" smtClean="0"/>
              <a:t> </a:t>
            </a:r>
            <a:r>
              <a:rPr lang="es-PR" sz="4000" dirty="0" err="1" smtClean="0"/>
              <a:t>gli</a:t>
            </a:r>
            <a:r>
              <a:rPr lang="es-PR" sz="4000" dirty="0" smtClean="0"/>
              <a:t> </a:t>
            </a:r>
            <a:r>
              <a:rPr lang="es-PR" sz="4000" dirty="0" err="1" smtClean="0"/>
              <a:t>uomini</a:t>
            </a:r>
            <a:r>
              <a:rPr lang="es-PR" sz="4000" dirty="0" smtClean="0"/>
              <a:t>.        			(Giovanni 12:47-50)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3126658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/>
              <a:t>Aplicazioni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PR" sz="3600" dirty="0" smtClean="0"/>
              <a:t>La fe implica </a:t>
            </a:r>
            <a:r>
              <a:rPr lang="es-PR" sz="3600" dirty="0" err="1" smtClean="0"/>
              <a:t>obbedienza</a:t>
            </a:r>
            <a:r>
              <a:rPr lang="es-PR" sz="3600" dirty="0" smtClean="0"/>
              <a:t>.</a:t>
            </a:r>
          </a:p>
          <a:p>
            <a:pPr lvl="1">
              <a:spcAft>
                <a:spcPts val="600"/>
              </a:spcAft>
            </a:pPr>
            <a:r>
              <a:rPr lang="es-PR" dirty="0" err="1" smtClean="0"/>
              <a:t>Avere</a:t>
            </a:r>
            <a:r>
              <a:rPr lang="es-PR" dirty="0" smtClean="0"/>
              <a:t> </a:t>
            </a:r>
            <a:r>
              <a:rPr lang="es-PR" dirty="0" err="1" smtClean="0"/>
              <a:t>fede</a:t>
            </a:r>
            <a:r>
              <a:rPr lang="es-PR" dirty="0" smtClean="0"/>
              <a:t> in </a:t>
            </a:r>
            <a:r>
              <a:rPr lang="es-PR" dirty="0" err="1" smtClean="0"/>
              <a:t>Gesù</a:t>
            </a:r>
            <a:r>
              <a:rPr lang="es-PR" dirty="0" smtClean="0"/>
              <a:t> e </a:t>
            </a:r>
            <a:r>
              <a:rPr lang="es-PR" dirty="0" err="1" smtClean="0"/>
              <a:t>quello</a:t>
            </a:r>
            <a:r>
              <a:rPr lang="es-PR" dirty="0" smtClean="0"/>
              <a:t> che </a:t>
            </a:r>
            <a:r>
              <a:rPr lang="es-PR" dirty="0" err="1" smtClean="0"/>
              <a:t>Egli</a:t>
            </a:r>
            <a:r>
              <a:rPr lang="es-PR" dirty="0" smtClean="0"/>
              <a:t> è significa </a:t>
            </a:r>
            <a:r>
              <a:rPr lang="es-PR" dirty="0" err="1" smtClean="0"/>
              <a:t>assoggettamento</a:t>
            </a:r>
            <a:r>
              <a:rPr lang="es-PR" dirty="0" smtClean="0">
                <a:solidFill>
                  <a:srgbClr val="FF0000"/>
                </a:solidFill>
              </a:rPr>
              <a:t> </a:t>
            </a:r>
            <a:r>
              <a:rPr lang="es-PR" dirty="0" err="1" smtClean="0"/>
              <a:t>alla</a:t>
            </a:r>
            <a:r>
              <a:rPr lang="es-PR" dirty="0" smtClean="0"/>
              <a:t> </a:t>
            </a:r>
            <a:r>
              <a:rPr lang="es-PR" dirty="0" err="1" smtClean="0"/>
              <a:t>Sua</a:t>
            </a:r>
            <a:r>
              <a:rPr lang="es-PR" dirty="0" smtClean="0"/>
              <a:t> </a:t>
            </a:r>
            <a:r>
              <a:rPr lang="es-PR" dirty="0" err="1" smtClean="0"/>
              <a:t>volontà</a:t>
            </a:r>
            <a:r>
              <a:rPr lang="es-PR" dirty="0" smtClean="0"/>
              <a:t>. </a:t>
            </a:r>
          </a:p>
          <a:p>
            <a:pPr lvl="1">
              <a:spcAft>
                <a:spcPts val="600"/>
              </a:spcAft>
            </a:pPr>
            <a:r>
              <a:rPr lang="es-PR" dirty="0" err="1" smtClean="0"/>
              <a:t>Dobbiamo</a:t>
            </a:r>
            <a:r>
              <a:rPr lang="es-PR" dirty="0" smtClean="0"/>
              <a:t> </a:t>
            </a:r>
            <a:r>
              <a:rPr lang="es-PR" dirty="0" err="1" smtClean="0"/>
              <a:t>smettere</a:t>
            </a:r>
            <a:r>
              <a:rPr lang="es-PR" dirty="0" smtClean="0"/>
              <a:t> di </a:t>
            </a:r>
            <a:r>
              <a:rPr lang="es-PR" dirty="0" err="1" smtClean="0"/>
              <a:t>ingannarci</a:t>
            </a:r>
            <a:r>
              <a:rPr lang="es-PR" dirty="0" smtClean="0"/>
              <a:t> se </a:t>
            </a:r>
            <a:r>
              <a:rPr lang="es-PR" dirty="0" err="1" smtClean="0"/>
              <a:t>pensiamo</a:t>
            </a:r>
            <a:r>
              <a:rPr lang="es-PR" dirty="0" smtClean="0"/>
              <a:t> che </a:t>
            </a:r>
            <a:r>
              <a:rPr lang="es-PR" dirty="0" err="1" smtClean="0"/>
              <a:t>avere</a:t>
            </a:r>
            <a:r>
              <a:rPr lang="es-PR" dirty="0" smtClean="0"/>
              <a:t> </a:t>
            </a:r>
            <a:r>
              <a:rPr lang="es-PR" dirty="0" err="1" smtClean="0"/>
              <a:t>fede</a:t>
            </a:r>
            <a:r>
              <a:rPr lang="es-PR" dirty="0" smtClean="0"/>
              <a:t> è </a:t>
            </a:r>
            <a:r>
              <a:rPr lang="es-PR" dirty="0" err="1" smtClean="0"/>
              <a:t>compiere</a:t>
            </a:r>
            <a:r>
              <a:rPr lang="es-PR" dirty="0" smtClean="0"/>
              <a:t> </a:t>
            </a:r>
            <a:r>
              <a:rPr lang="es-PR" dirty="0" err="1" smtClean="0"/>
              <a:t>qualche</a:t>
            </a:r>
            <a:r>
              <a:rPr lang="es-PR" dirty="0" smtClean="0"/>
              <a:t> </a:t>
            </a:r>
            <a:r>
              <a:rPr lang="es-PR" dirty="0" err="1" smtClean="0"/>
              <a:t>atto</a:t>
            </a:r>
            <a:r>
              <a:rPr lang="es-PR" dirty="0" smtClean="0"/>
              <a:t> religioso.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/>
              <a:t>Aplicazioni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PR" sz="3600" dirty="0" smtClean="0"/>
              <a:t>La gloria di Dio o </a:t>
            </a:r>
            <a:r>
              <a:rPr lang="es-PR" sz="3600" dirty="0" err="1" smtClean="0"/>
              <a:t>degli</a:t>
            </a:r>
            <a:r>
              <a:rPr lang="es-PR" sz="3600" dirty="0" smtClean="0"/>
              <a:t> </a:t>
            </a:r>
            <a:r>
              <a:rPr lang="es-PR" sz="3600" dirty="0" err="1" smtClean="0"/>
              <a:t>uomini</a:t>
            </a:r>
            <a:r>
              <a:rPr lang="es-PR" sz="3600" dirty="0" smtClean="0"/>
              <a:t>?</a:t>
            </a:r>
          </a:p>
          <a:p>
            <a:pPr lvl="1">
              <a:spcAft>
                <a:spcPts val="600"/>
              </a:spcAft>
            </a:pPr>
            <a:r>
              <a:rPr lang="es-PR" dirty="0" err="1" smtClean="0"/>
              <a:t>Nel</a:t>
            </a:r>
            <a:r>
              <a:rPr lang="es-PR" dirty="0" smtClean="0"/>
              <a:t> </a:t>
            </a:r>
            <a:r>
              <a:rPr lang="es-PR" dirty="0" err="1" smtClean="0"/>
              <a:t>cammino</a:t>
            </a:r>
            <a:r>
              <a:rPr lang="es-PR" dirty="0" smtClean="0"/>
              <a:t> </a:t>
            </a:r>
            <a:r>
              <a:rPr lang="es-PR" dirty="0" err="1" smtClean="0"/>
              <a:t>della</a:t>
            </a:r>
            <a:r>
              <a:rPr lang="es-PR" dirty="0" smtClean="0"/>
              <a:t> </a:t>
            </a:r>
            <a:r>
              <a:rPr lang="es-PR" dirty="0" err="1" smtClean="0"/>
              <a:t>fede</a:t>
            </a:r>
            <a:r>
              <a:rPr lang="es-PR" dirty="0" smtClean="0"/>
              <a:t> </a:t>
            </a:r>
            <a:r>
              <a:rPr lang="es-PR" dirty="0" err="1" smtClean="0"/>
              <a:t>delle</a:t>
            </a:r>
            <a:r>
              <a:rPr lang="es-PR" dirty="0" smtClean="0"/>
              <a:t> </a:t>
            </a:r>
            <a:r>
              <a:rPr lang="es-PR" dirty="0" err="1" smtClean="0"/>
              <a:t>volte</a:t>
            </a:r>
            <a:r>
              <a:rPr lang="es-PR" dirty="0" smtClean="0"/>
              <a:t> </a:t>
            </a:r>
            <a:r>
              <a:rPr lang="es-PR" dirty="0" err="1" smtClean="0"/>
              <a:t>vogliamo</a:t>
            </a:r>
            <a:r>
              <a:rPr lang="es-PR" dirty="0" smtClean="0"/>
              <a:t> </a:t>
            </a:r>
            <a:r>
              <a:rPr lang="es-PR" dirty="0" err="1" smtClean="0"/>
              <a:t>negoziare</a:t>
            </a:r>
            <a:r>
              <a:rPr lang="es-PR" dirty="0" smtClean="0"/>
              <a:t> con i </a:t>
            </a:r>
            <a:r>
              <a:rPr lang="es-PR" dirty="0" err="1" smtClean="0"/>
              <a:t>valori</a:t>
            </a:r>
            <a:r>
              <a:rPr lang="es-PR" dirty="0" smtClean="0"/>
              <a:t> del mondo per </a:t>
            </a:r>
            <a:r>
              <a:rPr lang="es-PR" dirty="0" err="1" smtClean="0"/>
              <a:t>avere</a:t>
            </a:r>
            <a:r>
              <a:rPr lang="es-PR" dirty="0" smtClean="0"/>
              <a:t> una vita </a:t>
            </a:r>
            <a:r>
              <a:rPr lang="es-PR" dirty="0" err="1" smtClean="0"/>
              <a:t>più</a:t>
            </a:r>
            <a:r>
              <a:rPr lang="es-PR" dirty="0" smtClean="0"/>
              <a:t> </a:t>
            </a:r>
            <a:r>
              <a:rPr lang="es-PR" dirty="0" err="1" smtClean="0"/>
              <a:t>confortabile</a:t>
            </a:r>
            <a:r>
              <a:rPr lang="es-PR" dirty="0" smtClean="0"/>
              <a:t> con “</a:t>
            </a:r>
            <a:r>
              <a:rPr lang="es-PR" dirty="0" err="1" smtClean="0"/>
              <a:t>l’approvo</a:t>
            </a:r>
            <a:r>
              <a:rPr lang="es-PR" dirty="0" smtClean="0"/>
              <a:t>” </a:t>
            </a:r>
            <a:r>
              <a:rPr lang="es-PR" dirty="0" err="1" smtClean="0"/>
              <a:t>ddella</a:t>
            </a:r>
            <a:r>
              <a:rPr lang="es-PR" dirty="0" smtClean="0"/>
              <a:t> </a:t>
            </a:r>
            <a:r>
              <a:rPr lang="es-PR" dirty="0" err="1" smtClean="0"/>
              <a:t>società</a:t>
            </a:r>
            <a:r>
              <a:rPr lang="es-PR" dirty="0" smtClean="0"/>
              <a:t>.</a:t>
            </a:r>
          </a:p>
          <a:p>
            <a:pPr lvl="1">
              <a:spcAft>
                <a:spcPts val="600"/>
              </a:spcAft>
            </a:pPr>
            <a:r>
              <a:rPr lang="es-PR" dirty="0" err="1" smtClean="0"/>
              <a:t>Seguire</a:t>
            </a:r>
            <a:r>
              <a:rPr lang="es-PR" dirty="0" smtClean="0"/>
              <a:t> </a:t>
            </a:r>
            <a:r>
              <a:rPr lang="es-PR" dirty="0" err="1" smtClean="0"/>
              <a:t>Gesù</a:t>
            </a:r>
            <a:r>
              <a:rPr lang="es-PR" dirty="0" smtClean="0"/>
              <a:t> </a:t>
            </a:r>
            <a:r>
              <a:rPr lang="es-PR" dirty="0" err="1" smtClean="0"/>
              <a:t>richiede</a:t>
            </a:r>
            <a:r>
              <a:rPr lang="es-PR" dirty="0" smtClean="0"/>
              <a:t> </a:t>
            </a:r>
            <a:r>
              <a:rPr lang="es-PR" dirty="0" err="1" smtClean="0"/>
              <a:t>rifiuto</a:t>
            </a:r>
            <a:r>
              <a:rPr lang="es-PR" dirty="0" smtClean="0"/>
              <a:t> </a:t>
            </a:r>
            <a:r>
              <a:rPr lang="es-PR" dirty="0" err="1" smtClean="0"/>
              <a:t>alla</a:t>
            </a:r>
            <a:r>
              <a:rPr lang="es-PR" dirty="0" smtClean="0"/>
              <a:t> gloria </a:t>
            </a:r>
            <a:r>
              <a:rPr lang="es-PR" dirty="0" err="1" smtClean="0"/>
              <a:t>degli</a:t>
            </a:r>
            <a:r>
              <a:rPr lang="es-PR" dirty="0" smtClean="0"/>
              <a:t> </a:t>
            </a:r>
            <a:r>
              <a:rPr lang="es-PR" dirty="0" err="1" smtClean="0"/>
              <a:t>uomini</a:t>
            </a:r>
            <a:r>
              <a:rPr lang="es-PR" dirty="0" smtClean="0"/>
              <a:t>, per </a:t>
            </a:r>
            <a:r>
              <a:rPr lang="es-PR" dirty="0" err="1" smtClean="0"/>
              <a:t>seguire</a:t>
            </a:r>
            <a:r>
              <a:rPr lang="es-PR" dirty="0" smtClean="0"/>
              <a:t> la gloria di </a:t>
            </a:r>
            <a:r>
              <a:rPr lang="es-PR" dirty="0" err="1" smtClean="0"/>
              <a:t>Gesù</a:t>
            </a:r>
            <a:r>
              <a:rPr lang="es-PR" dirty="0" smtClean="0"/>
              <a:t>.</a:t>
            </a:r>
            <a:endParaRPr lang="es-P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68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/>
              <a:t>Aplicazioni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600" dirty="0" smtClean="0"/>
              <a:t>Parole </a:t>
            </a:r>
            <a:r>
              <a:rPr lang="en-US" sz="3600" dirty="0" err="1" smtClean="0"/>
              <a:t>affidabili</a:t>
            </a:r>
            <a:endParaRPr lang="en-US" sz="3600" dirty="0"/>
          </a:p>
          <a:p>
            <a:pPr lvl="1">
              <a:spcAft>
                <a:spcPts val="600"/>
              </a:spcAft>
            </a:pPr>
            <a:r>
              <a:rPr lang="es-PR" dirty="0" smtClean="0"/>
              <a:t>Non </a:t>
            </a:r>
            <a:r>
              <a:rPr lang="es-PR" dirty="0" err="1" smtClean="0"/>
              <a:t>possiamo</a:t>
            </a:r>
            <a:r>
              <a:rPr lang="es-PR" dirty="0" smtClean="0"/>
              <a:t> depositare la </a:t>
            </a:r>
            <a:r>
              <a:rPr lang="es-PR" dirty="0" err="1" smtClean="0"/>
              <a:t>nostra</a:t>
            </a:r>
            <a:r>
              <a:rPr lang="es-PR" dirty="0" smtClean="0"/>
              <a:t> fiducia </a:t>
            </a:r>
            <a:r>
              <a:rPr lang="es-PR" dirty="0" err="1" smtClean="0"/>
              <a:t>nelle</a:t>
            </a:r>
            <a:r>
              <a:rPr lang="es-PR" dirty="0" smtClean="0"/>
              <a:t> </a:t>
            </a:r>
            <a:r>
              <a:rPr lang="es-PR" dirty="0" err="1" smtClean="0"/>
              <a:t>parole</a:t>
            </a:r>
            <a:r>
              <a:rPr lang="es-PR" dirty="0" smtClean="0"/>
              <a:t> </a:t>
            </a:r>
            <a:r>
              <a:rPr lang="es-PR" dirty="0" err="1" smtClean="0"/>
              <a:t>dell’uomo</a:t>
            </a:r>
            <a:r>
              <a:rPr lang="es-PR" dirty="0" smtClean="0"/>
              <a:t>. </a:t>
            </a:r>
          </a:p>
          <a:p>
            <a:pPr lvl="1">
              <a:spcAft>
                <a:spcPts val="600"/>
              </a:spcAft>
            </a:pPr>
            <a:r>
              <a:rPr lang="es-PR" dirty="0" err="1" smtClean="0"/>
              <a:t>Gesù</a:t>
            </a:r>
            <a:r>
              <a:rPr lang="es-PR" dirty="0" smtClean="0"/>
              <a:t> </a:t>
            </a:r>
            <a:r>
              <a:rPr lang="es-PR" dirty="0" err="1" smtClean="0"/>
              <a:t>ci</a:t>
            </a:r>
            <a:r>
              <a:rPr lang="es-PR" dirty="0" smtClean="0"/>
              <a:t> </a:t>
            </a:r>
            <a:r>
              <a:rPr lang="es-PR" dirty="0" err="1" smtClean="0"/>
              <a:t>offre</a:t>
            </a:r>
            <a:r>
              <a:rPr lang="es-PR" dirty="0" smtClean="0"/>
              <a:t> la parola di </a:t>
            </a:r>
            <a:r>
              <a:rPr lang="es-PR" dirty="0" err="1" smtClean="0"/>
              <a:t>Suo</a:t>
            </a:r>
            <a:r>
              <a:rPr lang="es-PR" dirty="0" smtClean="0"/>
              <a:t> padre come un </a:t>
            </a:r>
            <a:r>
              <a:rPr lang="es-PR" dirty="0" err="1" smtClean="0"/>
              <a:t>un</a:t>
            </a:r>
            <a:r>
              <a:rPr lang="es-PR" dirty="0" smtClean="0"/>
              <a:t> punto di </a:t>
            </a:r>
            <a:r>
              <a:rPr lang="es-PR" dirty="0" err="1" smtClean="0"/>
              <a:t>referimento</a:t>
            </a:r>
            <a:r>
              <a:rPr lang="es-PR" dirty="0" smtClean="0"/>
              <a:t>, </a:t>
            </a:r>
            <a:r>
              <a:rPr lang="es-PR" dirty="0" err="1" smtClean="0"/>
              <a:t>nel</a:t>
            </a:r>
            <a:r>
              <a:rPr lang="es-PR" dirty="0" smtClean="0"/>
              <a:t> </a:t>
            </a:r>
            <a:r>
              <a:rPr lang="es-PR" dirty="0" err="1" smtClean="0"/>
              <a:t>quale</a:t>
            </a:r>
            <a:r>
              <a:rPr lang="es-PR" dirty="0" smtClean="0"/>
              <a:t> </a:t>
            </a:r>
            <a:r>
              <a:rPr lang="es-PR" dirty="0" err="1" smtClean="0"/>
              <a:t>possiamo</a:t>
            </a:r>
            <a:r>
              <a:rPr lang="es-PR" dirty="0" smtClean="0"/>
              <a:t> </a:t>
            </a:r>
            <a:r>
              <a:rPr lang="es-PR" dirty="0" err="1" smtClean="0"/>
              <a:t>confidare</a:t>
            </a:r>
            <a:r>
              <a:rPr lang="es-PR" dirty="0" smtClean="0"/>
              <a:t>, con la </a:t>
            </a:r>
            <a:r>
              <a:rPr lang="es-PR" dirty="0" err="1" smtClean="0"/>
              <a:t>piena</a:t>
            </a:r>
            <a:r>
              <a:rPr lang="es-PR" dirty="0" smtClean="0"/>
              <a:t> </a:t>
            </a:r>
            <a:r>
              <a:rPr lang="es-PR" dirty="0" err="1" smtClean="0"/>
              <a:t>certezza</a:t>
            </a:r>
            <a:r>
              <a:rPr lang="es-PR" dirty="0" smtClean="0"/>
              <a:t> di che </a:t>
            </a:r>
            <a:r>
              <a:rPr lang="es-PR" dirty="0" err="1" smtClean="0"/>
              <a:t>c’è</a:t>
            </a:r>
            <a:r>
              <a:rPr lang="es-PR" dirty="0" smtClean="0"/>
              <a:t> parola di vita </a:t>
            </a:r>
            <a:r>
              <a:rPr lang="es-PR" dirty="0" err="1" smtClean="0"/>
              <a:t>piena</a:t>
            </a:r>
            <a:r>
              <a:rPr lang="es-PR" dirty="0" smtClean="0"/>
              <a:t> </a:t>
            </a:r>
            <a:r>
              <a:rPr lang="es-PR" dirty="0" err="1" smtClean="0"/>
              <a:t>ed</a:t>
            </a:r>
            <a:r>
              <a:rPr lang="es-PR" dirty="0" smtClean="0"/>
              <a:t> eterna.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44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18A1B8D-2211-4267-85EA-46D8260B611F}" type="slidenum">
              <a:rPr lang="en-US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PR" dirty="0" err="1" smtClean="0"/>
              <a:t>Bibliografia</a:t>
            </a:r>
            <a:endParaRPr lang="es-PR" dirty="0" smtClean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057400"/>
            <a:ext cx="8534400" cy="4459287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spcAft>
                <a:spcPts val="6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err="1"/>
              <a:t>Bartley</a:t>
            </a:r>
            <a:r>
              <a:rPr lang="es-ES" sz="1400" dirty="0"/>
              <a:t>, James et al. Comentario </a:t>
            </a:r>
            <a:r>
              <a:rPr lang="es-ES" sz="1400" dirty="0" err="1"/>
              <a:t>bı́blico</a:t>
            </a:r>
            <a:r>
              <a:rPr lang="es-ES" sz="1400" dirty="0"/>
              <a:t> mundo hispano: Juan. 1. ed. El Paso, TX: Editorial Mundo Hispano, </a:t>
            </a:r>
            <a:r>
              <a:rPr lang="es-ES" sz="1400" dirty="0" smtClean="0"/>
              <a:t>2004</a:t>
            </a:r>
            <a:r>
              <a:rPr lang="es-ES" sz="1400" dirty="0"/>
              <a:t>.</a:t>
            </a:r>
          </a:p>
          <a:p>
            <a:pPr marL="342900" lvl="1" indent="-342900">
              <a:lnSpc>
                <a:spcPct val="80000"/>
              </a:lnSpc>
              <a:spcAft>
                <a:spcPts val="6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smtClean="0"/>
              <a:t>Carson</a:t>
            </a:r>
            <a:r>
              <a:rPr lang="es-ES" sz="1400" dirty="0"/>
              <a:t>, D.A. et al. Nuevo comentario </a:t>
            </a:r>
            <a:r>
              <a:rPr lang="es-ES" sz="1400" dirty="0" err="1"/>
              <a:t>Bı́blico</a:t>
            </a:r>
            <a:r>
              <a:rPr lang="es-ES" sz="1400" dirty="0"/>
              <a:t>: Siglo veintiuno. </a:t>
            </a:r>
            <a:r>
              <a:rPr lang="es-ES" sz="1400" dirty="0" err="1"/>
              <a:t>electronic</a:t>
            </a:r>
            <a:r>
              <a:rPr lang="es-ES" sz="1400" dirty="0"/>
              <a:t> ed. Miami: Sociedades </a:t>
            </a:r>
            <a:r>
              <a:rPr lang="es-ES" sz="1400" dirty="0" err="1"/>
              <a:t>Bı́blicas</a:t>
            </a:r>
            <a:r>
              <a:rPr lang="es-ES" sz="1400" dirty="0"/>
              <a:t> Unidas, 2000</a:t>
            </a:r>
            <a:r>
              <a:rPr lang="es-ES" sz="1400" dirty="0" smtClean="0"/>
              <a:t>.</a:t>
            </a:r>
            <a:endParaRPr lang="es-ES" sz="1400" dirty="0"/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smtClean="0"/>
              <a:t>Douglas, J.D. </a:t>
            </a:r>
            <a:r>
              <a:rPr lang="es-ES" sz="1400" i="1" dirty="0" smtClean="0"/>
              <a:t>Nuevo Diccionario </a:t>
            </a:r>
            <a:r>
              <a:rPr lang="es-ES" sz="1400" i="1" dirty="0" err="1" smtClean="0"/>
              <a:t>Biblico</a:t>
            </a:r>
            <a:r>
              <a:rPr lang="es-ES" sz="1400" i="1" dirty="0" smtClean="0"/>
              <a:t> : Primera </a:t>
            </a:r>
            <a:r>
              <a:rPr lang="es-ES" sz="1400" i="1" dirty="0" err="1" smtClean="0"/>
              <a:t>Edicion</a:t>
            </a:r>
            <a:r>
              <a:rPr lang="es-ES" sz="1400" dirty="0" smtClean="0"/>
              <a:t>. Miami: Sociedades </a:t>
            </a:r>
            <a:r>
              <a:rPr lang="es-ES" sz="1400" dirty="0" err="1" smtClean="0"/>
              <a:t>Bı́blicas</a:t>
            </a:r>
            <a:r>
              <a:rPr lang="es-ES" sz="1400" dirty="0" smtClean="0"/>
              <a:t> Unidas, 2000.</a:t>
            </a:r>
          </a:p>
          <a:p>
            <a:pPr marL="342900" lvl="1" indent="-342900">
              <a:lnSpc>
                <a:spcPct val="80000"/>
              </a:lnSpc>
              <a:spcAft>
                <a:spcPts val="6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err="1"/>
              <a:t>Hendriksen</a:t>
            </a:r>
            <a:r>
              <a:rPr lang="es-ES" sz="1400" dirty="0"/>
              <a:t>, William. Comentario al Nuevo Testamento: El Evangelio </a:t>
            </a:r>
            <a:r>
              <a:rPr lang="es-ES" sz="1400" dirty="0" err="1"/>
              <a:t>según</a:t>
            </a:r>
            <a:r>
              <a:rPr lang="es-ES" sz="1400" dirty="0"/>
              <a:t> San Juan. Grand Rapids, MI: Libros </a:t>
            </a:r>
            <a:r>
              <a:rPr lang="es-ES" sz="1400" dirty="0" err="1"/>
              <a:t>Desafío</a:t>
            </a:r>
            <a:r>
              <a:rPr lang="es-ES" sz="1400" dirty="0"/>
              <a:t>, 1981.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err="1" smtClean="0"/>
              <a:t>Lockward</a:t>
            </a:r>
            <a:r>
              <a:rPr lang="es-ES" sz="1400" dirty="0" smtClean="0"/>
              <a:t>, Alfonso. </a:t>
            </a:r>
            <a:r>
              <a:rPr lang="es-ES" sz="1400" i="1" dirty="0" smtClean="0"/>
              <a:t>Nuevo Diccionario De La Biblia.</a:t>
            </a:r>
            <a:r>
              <a:rPr lang="es-ES" sz="1400" dirty="0" smtClean="0"/>
              <a:t> Miami: Editorial </a:t>
            </a:r>
            <a:r>
              <a:rPr lang="es-ES" sz="1400" dirty="0" err="1" smtClean="0"/>
              <a:t>Unilit</a:t>
            </a:r>
            <a:r>
              <a:rPr lang="es-ES" sz="1400" dirty="0" smtClean="0"/>
              <a:t>, 2003.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smtClean="0"/>
              <a:t>Nelson, </a:t>
            </a:r>
            <a:r>
              <a:rPr lang="es-ES" sz="1400" dirty="0" err="1" smtClean="0"/>
              <a:t>Wilton</a:t>
            </a:r>
            <a:r>
              <a:rPr lang="es-ES" sz="1400" dirty="0" smtClean="0"/>
              <a:t> M. y Juan Rojas Mayo, </a:t>
            </a:r>
            <a:r>
              <a:rPr lang="es-ES" sz="1400" i="1" dirty="0" smtClean="0"/>
              <a:t>Nelson Nuevo Diccionario Ilustrado De La Biblia</a:t>
            </a:r>
            <a:r>
              <a:rPr lang="es-ES" sz="1400" dirty="0" smtClean="0"/>
              <a:t>, </a:t>
            </a:r>
            <a:r>
              <a:rPr lang="es-ES" sz="1400" dirty="0" err="1" smtClean="0"/>
              <a:t>electronic</a:t>
            </a:r>
            <a:r>
              <a:rPr lang="es-ES" sz="1400" dirty="0" smtClean="0"/>
              <a:t> ed. Nashville: Editorial Caribe, 2000, c1998.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err="1" smtClean="0"/>
              <a:t>Palau</a:t>
            </a:r>
            <a:r>
              <a:rPr lang="es-ES" sz="1400" dirty="0"/>
              <a:t>, Luis. </a:t>
            </a:r>
            <a:r>
              <a:rPr lang="es-ES" sz="1400" i="1" dirty="0"/>
              <a:t>Comentario </a:t>
            </a:r>
            <a:r>
              <a:rPr lang="es-ES" sz="1400" i="1" dirty="0" err="1"/>
              <a:t>bı́blico</a:t>
            </a:r>
            <a:r>
              <a:rPr lang="es-ES" sz="1400" i="1" dirty="0"/>
              <a:t> del continente nuevo: San Juan I.</a:t>
            </a:r>
            <a:r>
              <a:rPr lang="es-ES" sz="1400" dirty="0"/>
              <a:t> Miami, FL: Editorial </a:t>
            </a:r>
            <a:r>
              <a:rPr lang="es-ES" sz="1400" dirty="0" err="1"/>
              <a:t>Unilit</a:t>
            </a:r>
            <a:r>
              <a:rPr lang="es-ES" sz="1400" dirty="0"/>
              <a:t>, </a:t>
            </a:r>
            <a:r>
              <a:rPr lang="es-ES" sz="1400" dirty="0" smtClean="0"/>
              <a:t>1991</a:t>
            </a:r>
            <a:r>
              <a:rPr lang="es-ES" sz="1400" dirty="0"/>
              <a:t>.</a:t>
            </a:r>
          </a:p>
          <a:p>
            <a:pPr marL="342900" lvl="1" indent="-342900">
              <a:lnSpc>
                <a:spcPct val="80000"/>
              </a:lnSpc>
              <a:spcAft>
                <a:spcPts val="6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err="1"/>
              <a:t>Platt</a:t>
            </a:r>
            <a:r>
              <a:rPr lang="es-ES" sz="1400" dirty="0"/>
              <a:t>, Alberto T. Estudios </a:t>
            </a:r>
            <a:r>
              <a:rPr lang="es-ES" sz="1400" dirty="0" err="1"/>
              <a:t>Bı́blicos</a:t>
            </a:r>
            <a:r>
              <a:rPr lang="es-ES" sz="1400" dirty="0"/>
              <a:t> ELA: Para que </a:t>
            </a:r>
            <a:r>
              <a:rPr lang="es-ES" sz="1400" dirty="0" err="1"/>
              <a:t>creáis</a:t>
            </a:r>
            <a:r>
              <a:rPr lang="es-ES" sz="1400" dirty="0"/>
              <a:t> (Juan). Puebla, Pue., </a:t>
            </a:r>
            <a:r>
              <a:rPr lang="es-ES" sz="1400" dirty="0" err="1"/>
              <a:t>México</a:t>
            </a:r>
            <a:r>
              <a:rPr lang="es-ES" sz="1400" dirty="0"/>
              <a:t>: Ediciones Las </a:t>
            </a:r>
            <a:r>
              <a:rPr lang="es-ES" sz="1400" dirty="0" err="1"/>
              <a:t>Américas</a:t>
            </a:r>
            <a:r>
              <a:rPr lang="es-ES" sz="1400" dirty="0"/>
              <a:t>, A. C., 1995.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dirty="0" err="1" smtClean="0"/>
              <a:t>Stanton</a:t>
            </a:r>
            <a:r>
              <a:rPr lang="es-PR" sz="1400" dirty="0"/>
              <a:t>, Ted O., et al, eds. </a:t>
            </a:r>
            <a:r>
              <a:rPr lang="es-PR" sz="1400" i="1" dirty="0"/>
              <a:t>El Expositor Bíblico: La Biblia, Libro por Libro</a:t>
            </a:r>
            <a:r>
              <a:rPr lang="es-PR" sz="1400" dirty="0"/>
              <a:t>, Maestros de jóvenes y Adultos, Volumen 7. 3ra Ed. El Paso, Texas: Casa Bautista de Publicaciones, 2001, c1997. </a:t>
            </a:r>
            <a:r>
              <a:rPr lang="es-PR" sz="1400" dirty="0" smtClean="0"/>
              <a:t>203-209.</a:t>
            </a:r>
            <a:endParaRPr lang="es-PR" sz="1400" dirty="0"/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dirty="0" smtClean="0"/>
              <a:t>Vine, W.E. </a:t>
            </a:r>
            <a:r>
              <a:rPr lang="en-US" sz="1400" i="1" dirty="0" smtClean="0"/>
              <a:t>Vine </a:t>
            </a:r>
            <a:r>
              <a:rPr lang="en-US" sz="1400" i="1" dirty="0" err="1" smtClean="0"/>
              <a:t>Diccionario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Expositivo</a:t>
            </a:r>
            <a:r>
              <a:rPr lang="en-US" sz="1400" i="1" dirty="0" smtClean="0"/>
              <a:t> De </a:t>
            </a:r>
            <a:r>
              <a:rPr lang="en-US" sz="1400" i="1" dirty="0" err="1" smtClean="0"/>
              <a:t>Palabras</a:t>
            </a:r>
            <a:r>
              <a:rPr lang="en-US" sz="1400" i="1" dirty="0" smtClean="0"/>
              <a:t> Del </a:t>
            </a:r>
            <a:r>
              <a:rPr lang="en-US" sz="1400" i="1" dirty="0" err="1" smtClean="0"/>
              <a:t>Antiguo</a:t>
            </a:r>
            <a:r>
              <a:rPr lang="en-US" sz="1400" i="1" dirty="0" smtClean="0"/>
              <a:t> Y Del Nuevo </a:t>
            </a:r>
            <a:r>
              <a:rPr lang="en-US" sz="1400" i="1" dirty="0" err="1" smtClean="0"/>
              <a:t>Testamento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Exhaustivo</a:t>
            </a:r>
            <a:r>
              <a:rPr lang="en-US" sz="1400" dirty="0" smtClean="0"/>
              <a:t>, electronic ed. Nashville: Editorial </a:t>
            </a:r>
            <a:r>
              <a:rPr lang="en-US" sz="1400" dirty="0" err="1" smtClean="0"/>
              <a:t>Caribe</a:t>
            </a:r>
            <a:r>
              <a:rPr lang="en-US" sz="1400" dirty="0" smtClean="0"/>
              <a:t>, 2000, c1999.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smtClean="0">
                <a:latin typeface="+mj-lt"/>
                <a:hlinkClick r:id="rId3"/>
              </a:rPr>
              <a:t>http://www.dsmedia.org/resources/illustrations/sweet-publishing/</a:t>
            </a:r>
            <a:r>
              <a:rPr lang="es-ES" sz="1400" dirty="0" smtClean="0">
                <a:latin typeface="+mj-lt"/>
              </a:rPr>
              <a:t>  (imágenes).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dirty="0" smtClean="0">
                <a:hlinkClick r:id="rId4"/>
              </a:rPr>
              <a:t>http://st-takla.org/Gallery/Bible/Illustrations/Bible-Slides/OT/Hosea.html</a:t>
            </a:r>
            <a:endParaRPr lang="en-US" sz="1400" dirty="0" smtClean="0"/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endParaRPr lang="en-US" sz="1400" dirty="0" smtClean="0"/>
          </a:p>
        </p:txBody>
      </p:sp>
      <p:sp>
        <p:nvSpPr>
          <p:cNvPr id="260100" name="Slide Number Placeholder 3"/>
          <p:cNvSpPr txBox="1">
            <a:spLocks noGrp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F4E463-F5E4-45E0-82AC-34CAC993DA12}" type="slidenum">
              <a:rPr lang="en-US" sz="1400">
                <a:solidFill>
                  <a:srgbClr val="000000"/>
                </a:solidFill>
              </a:rPr>
              <a:pPr algn="r"/>
              <a:t>39</a:t>
            </a:fld>
            <a:endParaRPr 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/>
              <a:t>Abbozzo</a:t>
            </a:r>
            <a:r>
              <a:rPr lang="es-PR" dirty="0" smtClean="0"/>
              <a:t> </a:t>
            </a:r>
            <a:r>
              <a:rPr lang="es-PR" dirty="0" err="1" smtClean="0"/>
              <a:t>dell</a:t>
            </a:r>
            <a:r>
              <a:rPr lang="es-PR" dirty="0" smtClean="0"/>
              <a:t> Studio</a:t>
            </a:r>
            <a:endParaRPr lang="es-PR" dirty="0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8610600" cy="4495800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80000"/>
              <a:buFont typeface="+mj-lt"/>
              <a:buAutoNum type="arabicPeriod"/>
            </a:pPr>
            <a:r>
              <a:rPr lang="it-IT" sz="3400" dirty="0" smtClean="0"/>
              <a:t>Chi ha creduto alla nostra predicazione</a:t>
            </a:r>
            <a:r>
              <a:rPr lang="es-PR" sz="3400" dirty="0" smtClean="0"/>
              <a:t>?</a:t>
            </a:r>
            <a:r>
              <a:rPr lang="en-US" sz="3400" dirty="0" smtClean="0"/>
              <a:t>     </a:t>
            </a:r>
            <a:r>
              <a:rPr lang="es-PR" sz="3400" dirty="0" smtClean="0"/>
              <a:t>    	(</a:t>
            </a:r>
            <a:r>
              <a:rPr lang="es-PR" sz="3400" dirty="0" smtClean="0">
                <a:solidFill>
                  <a:schemeClr val="tx2"/>
                </a:solidFill>
              </a:rPr>
              <a:t>Giovanni 12:37-41</a:t>
            </a:r>
            <a:r>
              <a:rPr lang="es-PR" sz="3400" dirty="0" smtClean="0"/>
              <a:t>)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SzPct val="80000"/>
              <a:buFont typeface="+mj-lt"/>
              <a:buAutoNum type="arabicPeriod"/>
            </a:pPr>
            <a:r>
              <a:rPr lang="it-IT" sz="3400" dirty="0" smtClean="0"/>
              <a:t>Preferirono la gloria degli uomini alla gloria di Dio.</a:t>
            </a:r>
            <a:r>
              <a:rPr lang="es-PR" sz="3400" dirty="0" smtClean="0"/>
              <a:t>            		  	   	(</a:t>
            </a:r>
            <a:r>
              <a:rPr lang="es-PR" sz="3400" dirty="0" smtClean="0">
                <a:solidFill>
                  <a:schemeClr val="tx2"/>
                </a:solidFill>
              </a:rPr>
              <a:t>Giovanni 12:42-46</a:t>
            </a:r>
            <a:r>
              <a:rPr lang="es-PR" sz="3400" dirty="0" smtClean="0"/>
              <a:t>)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SzPct val="80000"/>
              <a:buFont typeface="+mj-lt"/>
              <a:buAutoNum type="arabicPeriod"/>
            </a:pPr>
            <a:r>
              <a:rPr lang="es-PR" sz="3400" dirty="0" smtClean="0"/>
              <a:t>La parola che </a:t>
            </a:r>
            <a:r>
              <a:rPr lang="es-PR" sz="3400" dirty="0" err="1" smtClean="0"/>
              <a:t>hanno</a:t>
            </a:r>
            <a:r>
              <a:rPr lang="es-PR" sz="3400" dirty="0" smtClean="0"/>
              <a:t> </a:t>
            </a:r>
            <a:r>
              <a:rPr lang="es-PR" sz="3400" dirty="0" err="1" smtClean="0"/>
              <a:t>respinto</a:t>
            </a:r>
            <a:r>
              <a:rPr lang="es-PR" sz="3400" dirty="0" smtClean="0"/>
              <a:t> </a:t>
            </a:r>
            <a:r>
              <a:rPr lang="es-PR" sz="3400" dirty="0" err="1" smtClean="0"/>
              <a:t>giudicherà</a:t>
            </a:r>
            <a:r>
              <a:rPr lang="es-PR" sz="3400" dirty="0" smtClean="0"/>
              <a:t> </a:t>
            </a:r>
            <a:r>
              <a:rPr lang="es-PR" sz="3400" dirty="0" err="1" smtClean="0"/>
              <a:t>gli</a:t>
            </a:r>
            <a:r>
              <a:rPr lang="es-PR" sz="3400" dirty="0" smtClean="0"/>
              <a:t> </a:t>
            </a:r>
            <a:r>
              <a:rPr lang="es-PR" sz="3400" dirty="0" err="1" smtClean="0"/>
              <a:t>uomini</a:t>
            </a:r>
            <a:r>
              <a:rPr lang="es-PR" sz="3400" dirty="0" smtClean="0"/>
              <a:t>.        					(</a:t>
            </a:r>
            <a:r>
              <a:rPr lang="es-PR" sz="3400" dirty="0" smtClean="0">
                <a:solidFill>
                  <a:schemeClr val="tx2"/>
                </a:solidFill>
              </a:rPr>
              <a:t>Giovanni 12:47-50</a:t>
            </a:r>
            <a:r>
              <a:rPr lang="es-PR" sz="3400" dirty="0" smtClean="0"/>
              <a:t>)</a:t>
            </a:r>
            <a:endParaRPr lang="es-PR" sz="34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91704-8AD3-4869-913C-6C059867AFF4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C845-AC6A-4CB1-AD25-7DB23307EAA9}" type="slidenum">
              <a:rPr lang="en-US"/>
              <a:pPr/>
              <a:t>40</a:t>
            </a:fld>
            <a:endParaRPr 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914400"/>
          </a:xfrm>
          <a:solidFill>
            <a:schemeClr val="bg1">
              <a:lumMod val="95000"/>
              <a:lumOff val="5000"/>
              <a:alpha val="45000"/>
            </a:schemeClr>
          </a:solidFill>
          <a:ln/>
        </p:spPr>
        <p:txBody>
          <a:bodyPr anchor="ctr"/>
          <a:lstStyle/>
          <a:p>
            <a:pPr algn="ctr"/>
            <a:r>
              <a:rPr lang="es-PR" dirty="0" err="1" smtClean="0"/>
              <a:t>Prossimo</a:t>
            </a:r>
            <a:r>
              <a:rPr lang="es-PR" dirty="0" smtClean="0"/>
              <a:t> Studio (Libro 7)</a:t>
            </a:r>
            <a:endParaRPr lang="es-PR" dirty="0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371600"/>
            <a:ext cx="7772400" cy="4495800"/>
          </a:xfrm>
          <a:solidFill>
            <a:schemeClr val="bg1">
              <a:lumMod val="95000"/>
              <a:lumOff val="5000"/>
              <a:alpha val="45000"/>
            </a:schemeClr>
          </a:solidFill>
          <a:ln/>
        </p:spPr>
        <p:txBody>
          <a:bodyPr anchor="ctr">
            <a:noAutofit/>
          </a:bodyPr>
          <a:lstStyle/>
          <a:p>
            <a:pPr marL="0" indent="0" algn="ctr">
              <a:spcAft>
                <a:spcPts val="600"/>
              </a:spcAft>
              <a:buFontTx/>
              <a:buNone/>
            </a:pP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Unità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Gesù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finisce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suo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ministero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pubblico</a:t>
            </a:r>
            <a:endParaRPr lang="es-P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Aft>
                <a:spcPts val="600"/>
              </a:spcAft>
              <a:buFontTx/>
              <a:buNone/>
            </a:pP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29:                                         “</a:t>
            </a:r>
            <a:r>
              <a:rPr lang="es-P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Gesù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annuncia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tradimento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s-P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Giuda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marL="0" indent="0" algn="ctr">
              <a:buFontTx/>
              <a:buNone/>
              <a:tabLst>
                <a:tab pos="457200" algn="l"/>
              </a:tabLst>
            </a:pP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</a:t>
            </a:r>
            <a:r>
              <a:rPr lang="es-P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Giovanni 13:1-35)                                                    29 </a:t>
            </a:r>
            <a:r>
              <a:rPr lang="es-P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aprile</a:t>
            </a:r>
            <a:r>
              <a:rPr lang="es-P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</a:t>
            </a:r>
            <a:endParaRPr lang="es-P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85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8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8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8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38596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FDBB-2F4C-4AE3-B2A9-4BD49D4D7AFF}" type="slidenum">
              <a:rPr lang="en-US"/>
              <a:pPr/>
              <a:t>41</a:t>
            </a:fld>
            <a:endParaRPr lang="en-US"/>
          </a:p>
        </p:txBody>
      </p:sp>
      <p:pic>
        <p:nvPicPr>
          <p:cNvPr id="17410" name="Picture 2" descr="IB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76400" y="990601"/>
            <a:ext cx="5791200" cy="48498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</a:t>
            </a:r>
            <a:r>
              <a:rPr lang="es-PR" sz="4000" dirty="0"/>
              <a:t>12:37-41</a:t>
            </a:r>
            <a:r>
              <a:rPr lang="es-PR" sz="4000" dirty="0" smtClean="0"/>
              <a:t>)</a:t>
            </a:r>
            <a:endParaRPr lang="es-PR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145792"/>
            <a:ext cx="6096000" cy="44074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458200" cy="4495800"/>
          </a:xfrm>
        </p:spPr>
        <p:txBody>
          <a:bodyPr/>
          <a:lstStyle/>
          <a:p>
            <a:r>
              <a:rPr lang="es-ES" dirty="0" smtClean="0"/>
              <a:t>“</a:t>
            </a:r>
            <a:r>
              <a:rPr lang="it-IT" dirty="0" smtClean="0"/>
              <a:t>Sebbene avesse fatto tanti segni miracolosi in loro presenza, non credevano in lui; 38 affinché si adempisse la parola detta dal profeta Isaia: </a:t>
            </a:r>
          </a:p>
          <a:p>
            <a:pPr>
              <a:buNone/>
            </a:pPr>
            <a:r>
              <a:rPr lang="it-IT" dirty="0" smtClean="0"/>
              <a:t> «</a:t>
            </a:r>
            <a:r>
              <a:rPr lang="it-IT" i="1" dirty="0" smtClean="0"/>
              <a:t>Signore, chi ha creduto alla nostra predicazione? A chi è stato rivelato il braccio del Signore?»</a:t>
            </a:r>
            <a:r>
              <a:rPr lang="es-ES" dirty="0" smtClean="0"/>
              <a:t>...”</a:t>
            </a:r>
            <a:endParaRPr lang="es-E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1231091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458200" cy="4495800"/>
          </a:xfrm>
        </p:spPr>
        <p:txBody>
          <a:bodyPr/>
          <a:lstStyle/>
          <a:p>
            <a:r>
              <a:rPr lang="es-ES" dirty="0" smtClean="0"/>
              <a:t>“...</a:t>
            </a:r>
            <a:r>
              <a:rPr lang="it-IT" dirty="0" smtClean="0"/>
              <a:t>Perciò non potevano credere, per la ragione detta ancora da Isaia:</a:t>
            </a:r>
          </a:p>
          <a:p>
            <a:pPr>
              <a:buNone/>
            </a:pPr>
            <a:r>
              <a:rPr lang="it-IT" i="1" dirty="0" smtClean="0"/>
              <a:t>«Egli ha accecato i loro occhi e ha indurito i loro cuori, affinché non vedano con gli occhi, e non comprendano con il cuore, e non si convertano, e io non li guarisca».</a:t>
            </a:r>
          </a:p>
          <a:p>
            <a:pPr>
              <a:buNone/>
            </a:pPr>
            <a:r>
              <a:rPr lang="it-IT" dirty="0" smtClean="0"/>
              <a:t> Queste cose disse Isaia, perché vide la gloria di lui e di lui parlò.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157919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8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458200" cy="4648200"/>
          </a:xfrm>
        </p:spPr>
        <p:txBody>
          <a:bodyPr/>
          <a:lstStyle/>
          <a:p>
            <a:r>
              <a:rPr lang="es-ES" dirty="0" smtClean="0"/>
              <a:t>La </a:t>
            </a:r>
            <a:r>
              <a:rPr lang="es-ES" dirty="0" err="1" smtClean="0"/>
              <a:t>testimonianza</a:t>
            </a:r>
            <a:r>
              <a:rPr lang="es-ES" dirty="0" smtClean="0"/>
              <a:t> </a:t>
            </a:r>
            <a:r>
              <a:rPr lang="es-ES" dirty="0" err="1" smtClean="0"/>
              <a:t>della</a:t>
            </a:r>
            <a:r>
              <a:rPr lang="es-ES" dirty="0" smtClean="0"/>
              <a:t> </a:t>
            </a:r>
            <a:r>
              <a:rPr lang="es-ES" dirty="0" err="1" smtClean="0"/>
              <a:t>profezia</a:t>
            </a:r>
            <a:r>
              <a:rPr lang="es-ES" dirty="0" smtClean="0"/>
              <a:t> su </a:t>
            </a:r>
            <a:r>
              <a:rPr lang="es-ES" dirty="0" err="1" smtClean="0"/>
              <a:t>Gesù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Uno </a:t>
            </a:r>
            <a:r>
              <a:rPr lang="es-ES" dirty="0" err="1" smtClean="0"/>
              <a:t>dei</a:t>
            </a:r>
            <a:r>
              <a:rPr lang="es-ES" dirty="0" smtClean="0"/>
              <a:t> </a:t>
            </a:r>
            <a:r>
              <a:rPr lang="es-ES" dirty="0" err="1" smtClean="0"/>
              <a:t>temi</a:t>
            </a:r>
            <a:r>
              <a:rPr lang="es-ES" dirty="0" smtClean="0"/>
              <a:t> </a:t>
            </a:r>
            <a:r>
              <a:rPr lang="es-ES" dirty="0" err="1" smtClean="0"/>
              <a:t>centrali</a:t>
            </a:r>
            <a:r>
              <a:rPr lang="es-ES" dirty="0" smtClean="0"/>
              <a:t> </a:t>
            </a:r>
            <a:r>
              <a:rPr lang="es-ES" dirty="0" err="1" smtClean="0"/>
              <a:t>dei</a:t>
            </a:r>
            <a:r>
              <a:rPr lang="es-ES" dirty="0" smtClean="0"/>
              <a:t> 4 </a:t>
            </a:r>
            <a:r>
              <a:rPr lang="es-ES" dirty="0" err="1" smtClean="0"/>
              <a:t>Vangeli</a:t>
            </a:r>
            <a:r>
              <a:rPr lang="es-ES" dirty="0" smtClean="0"/>
              <a:t> è </a:t>
            </a:r>
            <a:r>
              <a:rPr lang="es-ES" dirty="0" err="1" smtClean="0"/>
              <a:t>l’incredulità</a:t>
            </a:r>
            <a:r>
              <a:rPr lang="es-ES" dirty="0" smtClean="0"/>
              <a:t> </a:t>
            </a:r>
            <a:r>
              <a:rPr lang="es-ES" dirty="0"/>
              <a:t>persistente </a:t>
            </a:r>
            <a:r>
              <a:rPr lang="es-ES" dirty="0" err="1" smtClean="0"/>
              <a:t>degli</a:t>
            </a:r>
            <a:r>
              <a:rPr lang="es-ES" dirty="0" smtClean="0"/>
              <a:t> </a:t>
            </a:r>
            <a:r>
              <a:rPr lang="es-ES" dirty="0" err="1" smtClean="0"/>
              <a:t>ebrei</a:t>
            </a:r>
            <a:r>
              <a:rPr lang="es-ES" dirty="0" smtClean="0"/>
              <a:t>. </a:t>
            </a:r>
          </a:p>
          <a:p>
            <a:pPr lvl="1"/>
            <a:r>
              <a:rPr lang="es-ES" dirty="0" err="1" smtClean="0"/>
              <a:t>Alcuni</a:t>
            </a:r>
            <a:r>
              <a:rPr lang="es-ES" dirty="0" smtClean="0"/>
              <a:t> </a:t>
            </a:r>
            <a:r>
              <a:rPr lang="es-ES" dirty="0" err="1" smtClean="0"/>
              <a:t>chiamano</a:t>
            </a:r>
            <a:r>
              <a:rPr lang="es-ES" dirty="0" smtClean="0"/>
              <a:t> </a:t>
            </a:r>
            <a:r>
              <a:rPr lang="es-ES" dirty="0" err="1" smtClean="0"/>
              <a:t>questo</a:t>
            </a:r>
            <a:r>
              <a:rPr lang="es-ES" dirty="0" smtClean="0"/>
              <a:t> </a:t>
            </a:r>
            <a:r>
              <a:rPr lang="es-ES" dirty="0" err="1" smtClean="0"/>
              <a:t>fatto</a:t>
            </a:r>
            <a:r>
              <a:rPr lang="es-ES" dirty="0" smtClean="0"/>
              <a:t> lo </a:t>
            </a:r>
            <a:r>
              <a:rPr lang="es-ES" dirty="0" err="1" smtClean="0"/>
              <a:t>scandalo</a:t>
            </a:r>
            <a:r>
              <a:rPr lang="es-ES" dirty="0" smtClean="0"/>
              <a:t> </a:t>
            </a:r>
            <a:r>
              <a:rPr lang="es-ES" dirty="0"/>
              <a:t>del NT, </a:t>
            </a:r>
            <a:r>
              <a:rPr lang="es-ES" dirty="0" err="1" smtClean="0"/>
              <a:t>cioè</a:t>
            </a:r>
            <a:r>
              <a:rPr lang="es-ES" dirty="0" smtClean="0"/>
              <a:t>, lo </a:t>
            </a:r>
            <a:r>
              <a:rPr lang="es-ES" dirty="0" err="1" smtClean="0"/>
              <a:t>stesso</a:t>
            </a:r>
            <a:r>
              <a:rPr lang="es-ES" dirty="0" smtClean="0"/>
              <a:t> </a:t>
            </a:r>
            <a:r>
              <a:rPr lang="es-ES" dirty="0" err="1" smtClean="0"/>
              <a:t>popolo</a:t>
            </a:r>
            <a:r>
              <a:rPr lang="es-ES" dirty="0" smtClean="0"/>
              <a:t> </a:t>
            </a:r>
            <a:r>
              <a:rPr lang="es-ES" dirty="0" err="1" smtClean="0"/>
              <a:t>scelto</a:t>
            </a:r>
            <a:r>
              <a:rPr lang="es-ES" dirty="0" smtClean="0"/>
              <a:t> da Dio ha </a:t>
            </a:r>
            <a:r>
              <a:rPr lang="es-ES" dirty="0" err="1" smtClean="0"/>
              <a:t>rifuitato</a:t>
            </a:r>
            <a:r>
              <a:rPr lang="es-ES" dirty="0" smtClean="0"/>
              <a:t> </a:t>
            </a:r>
            <a:r>
              <a:rPr lang="es-ES" dirty="0" err="1" smtClean="0"/>
              <a:t>credere</a:t>
            </a:r>
            <a:r>
              <a:rPr lang="es-ES" dirty="0" smtClean="0"/>
              <a:t> </a:t>
            </a:r>
            <a:r>
              <a:rPr lang="es-ES" dirty="0" err="1" smtClean="0"/>
              <a:t>nella</a:t>
            </a:r>
            <a:r>
              <a:rPr lang="es-ES" dirty="0" smtClean="0"/>
              <a:t> </a:t>
            </a:r>
            <a:r>
              <a:rPr lang="es-ES" dirty="0"/>
              <a:t>suprema </a:t>
            </a:r>
            <a:r>
              <a:rPr lang="es-ES" dirty="0" err="1" smtClean="0"/>
              <a:t>rivelazione</a:t>
            </a:r>
            <a:r>
              <a:rPr lang="es-ES" dirty="0" smtClean="0"/>
              <a:t> del </a:t>
            </a:r>
            <a:r>
              <a:rPr lang="es-ES" dirty="0" err="1" smtClean="0"/>
              <a:t>suo</a:t>
            </a:r>
            <a:r>
              <a:rPr lang="es-ES" dirty="0" smtClean="0"/>
              <a:t> Dio </a:t>
            </a:r>
            <a:r>
              <a:rPr lang="es-ES" dirty="0" err="1" smtClean="0"/>
              <a:t>nell’incarnazione</a:t>
            </a:r>
            <a:r>
              <a:rPr lang="es-ES" dirty="0" smtClean="0"/>
              <a:t> de </a:t>
            </a:r>
            <a:r>
              <a:rPr lang="es-ES" dirty="0" err="1" smtClean="0"/>
              <a:t>suo</a:t>
            </a:r>
            <a:r>
              <a:rPr lang="es-ES" dirty="0" smtClean="0"/>
              <a:t> </a:t>
            </a:r>
            <a:r>
              <a:rPr lang="es-ES" dirty="0" err="1" smtClean="0"/>
              <a:t>figlio</a:t>
            </a:r>
            <a:r>
              <a:rPr lang="es-ES" dirty="0" smtClean="0"/>
              <a:t> </a:t>
            </a:r>
            <a:r>
              <a:rPr lang="es-ES" dirty="0" err="1" smtClean="0"/>
              <a:t>Gesù</a:t>
            </a:r>
            <a:r>
              <a:rPr lang="es-ES" dirty="0" smtClean="0"/>
              <a:t>. (</a:t>
            </a:r>
            <a:r>
              <a:rPr lang="es-ES" dirty="0" err="1" smtClean="0"/>
              <a:t>Bartley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2046824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9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458200" cy="4953000"/>
          </a:xfrm>
        </p:spPr>
        <p:txBody>
          <a:bodyPr/>
          <a:lstStyle/>
          <a:p>
            <a:r>
              <a:rPr lang="es-ES" sz="2600" dirty="0" smtClean="0"/>
              <a:t>Come si </a:t>
            </a:r>
            <a:r>
              <a:rPr lang="es-ES" sz="2600" dirty="0" err="1" smtClean="0"/>
              <a:t>spiega</a:t>
            </a:r>
            <a:r>
              <a:rPr lang="es-ES" sz="2600" dirty="0" smtClean="0"/>
              <a:t> </a:t>
            </a:r>
            <a:r>
              <a:rPr lang="es-ES" sz="2600" dirty="0" err="1" smtClean="0"/>
              <a:t>questo</a:t>
            </a:r>
            <a:r>
              <a:rPr lang="es-ES" sz="2600" dirty="0" smtClean="0"/>
              <a:t> </a:t>
            </a:r>
            <a:r>
              <a:rPr lang="es-ES" sz="2600" dirty="0" err="1" smtClean="0"/>
              <a:t>fenomeno</a:t>
            </a:r>
            <a:r>
              <a:rPr lang="es-ES" sz="2600" dirty="0" smtClean="0"/>
              <a:t>? </a:t>
            </a:r>
          </a:p>
          <a:p>
            <a:pPr lvl="1"/>
            <a:r>
              <a:rPr lang="es-ES" sz="2600" dirty="0" smtClean="0"/>
              <a:t>I </a:t>
            </a:r>
            <a:r>
              <a:rPr lang="es-ES" sz="2600" dirty="0" err="1" smtClean="0"/>
              <a:t>profeti</a:t>
            </a:r>
            <a:r>
              <a:rPr lang="es-ES" sz="2600" dirty="0" smtClean="0"/>
              <a:t> del </a:t>
            </a:r>
            <a:r>
              <a:rPr lang="es-ES" sz="2600" dirty="0"/>
              <a:t>AT </a:t>
            </a:r>
            <a:r>
              <a:rPr lang="es-ES" sz="2600" dirty="0" err="1" smtClean="0"/>
              <a:t>frequentemente</a:t>
            </a:r>
            <a:r>
              <a:rPr lang="es-ES" sz="2600" dirty="0" smtClean="0"/>
              <a:t> </a:t>
            </a:r>
            <a:r>
              <a:rPr lang="es-ES" sz="2600" dirty="0" err="1" smtClean="0"/>
              <a:t>denunciavano</a:t>
            </a:r>
            <a:r>
              <a:rPr lang="es-ES" sz="2600" dirty="0" smtClean="0"/>
              <a:t> </a:t>
            </a:r>
            <a:r>
              <a:rPr lang="es-ES" sz="2600" dirty="0" err="1" smtClean="0"/>
              <a:t>gli</a:t>
            </a:r>
            <a:r>
              <a:rPr lang="es-ES" sz="2600" dirty="0" smtClean="0"/>
              <a:t> </a:t>
            </a:r>
            <a:r>
              <a:rPr lang="es-ES" sz="2600" dirty="0" err="1" smtClean="0"/>
              <a:t>ebrei</a:t>
            </a:r>
            <a:r>
              <a:rPr lang="es-ES" sz="2600" dirty="0" smtClean="0"/>
              <a:t> che non </a:t>
            </a:r>
            <a:r>
              <a:rPr lang="es-ES" sz="2600" dirty="0" err="1" smtClean="0"/>
              <a:t>volevano</a:t>
            </a:r>
            <a:r>
              <a:rPr lang="es-ES" sz="2600" dirty="0" smtClean="0"/>
              <a:t> </a:t>
            </a:r>
            <a:r>
              <a:rPr lang="es-ES" sz="2600" dirty="0" err="1" smtClean="0"/>
              <a:t>credere</a:t>
            </a:r>
            <a:r>
              <a:rPr lang="es-ES" sz="2600" dirty="0" smtClean="0"/>
              <a:t> </a:t>
            </a:r>
            <a:r>
              <a:rPr lang="es-ES" sz="2600" dirty="0" err="1" smtClean="0"/>
              <a:t>nei</a:t>
            </a:r>
            <a:r>
              <a:rPr lang="es-ES" sz="2600" dirty="0" smtClean="0"/>
              <a:t> </a:t>
            </a:r>
            <a:r>
              <a:rPr lang="es-ES" sz="2600" dirty="0" err="1" smtClean="0"/>
              <a:t>messaggeri</a:t>
            </a:r>
            <a:r>
              <a:rPr lang="es-ES" sz="2600" dirty="0" smtClean="0"/>
              <a:t> che Dio </a:t>
            </a:r>
            <a:r>
              <a:rPr lang="es-ES" sz="2600" dirty="0" err="1" smtClean="0"/>
              <a:t>gli</a:t>
            </a:r>
            <a:r>
              <a:rPr lang="es-ES" sz="2600" dirty="0" smtClean="0"/>
              <a:t> </a:t>
            </a:r>
            <a:r>
              <a:rPr lang="es-ES" sz="2600" dirty="0" err="1" smtClean="0"/>
              <a:t>inviava</a:t>
            </a:r>
            <a:r>
              <a:rPr lang="es-ES" sz="2600" dirty="0" smtClean="0"/>
              <a:t>. </a:t>
            </a:r>
          </a:p>
          <a:p>
            <a:pPr lvl="1"/>
            <a:r>
              <a:rPr lang="es-ES" sz="2600" dirty="0" smtClean="0"/>
              <a:t>Giovanni </a:t>
            </a:r>
            <a:r>
              <a:rPr lang="es-ES" sz="2600" dirty="0"/>
              <a:t>cita </a:t>
            </a:r>
            <a:r>
              <a:rPr lang="es-ES" sz="2600" dirty="0" err="1" smtClean="0"/>
              <a:t>due</a:t>
            </a:r>
            <a:r>
              <a:rPr lang="es-ES" sz="2600" dirty="0" smtClean="0"/>
              <a:t> </a:t>
            </a:r>
            <a:r>
              <a:rPr lang="es-ES" sz="2600" dirty="0" err="1" smtClean="0"/>
              <a:t>passaggi</a:t>
            </a:r>
            <a:r>
              <a:rPr lang="es-ES" sz="2600" dirty="0" smtClean="0"/>
              <a:t> del </a:t>
            </a:r>
            <a:r>
              <a:rPr lang="es-ES" sz="2600" dirty="0"/>
              <a:t>AT </a:t>
            </a:r>
            <a:r>
              <a:rPr lang="es-ES" sz="2600" dirty="0" smtClean="0"/>
              <a:t>per </a:t>
            </a:r>
            <a:r>
              <a:rPr lang="es-ES" sz="2600" dirty="0" err="1" smtClean="0"/>
              <a:t>spiegare</a:t>
            </a:r>
            <a:r>
              <a:rPr lang="es-ES" sz="2600" dirty="0" smtClean="0"/>
              <a:t> perché </a:t>
            </a:r>
            <a:r>
              <a:rPr lang="es-ES" sz="2600" dirty="0" err="1" smtClean="0"/>
              <a:t>gli</a:t>
            </a:r>
            <a:r>
              <a:rPr lang="es-ES" sz="2600" dirty="0" smtClean="0"/>
              <a:t> </a:t>
            </a:r>
            <a:r>
              <a:rPr lang="es-ES" sz="2600" dirty="0" err="1" smtClean="0"/>
              <a:t>uomini</a:t>
            </a:r>
            <a:r>
              <a:rPr lang="es-ES" sz="2600" dirty="0" smtClean="0"/>
              <a:t> non </a:t>
            </a:r>
            <a:r>
              <a:rPr lang="es-ES" sz="2600" dirty="0" err="1" smtClean="0"/>
              <a:t>credono</a:t>
            </a:r>
            <a:r>
              <a:rPr lang="es-ES" sz="2600" dirty="0" smtClean="0"/>
              <a:t> in </a:t>
            </a:r>
            <a:r>
              <a:rPr lang="es-ES" sz="2600" dirty="0" err="1" smtClean="0"/>
              <a:t>Gesù</a:t>
            </a:r>
            <a:r>
              <a:rPr lang="es-ES" sz="2600" dirty="0" smtClean="0"/>
              <a:t> e, </a:t>
            </a:r>
            <a:r>
              <a:rPr lang="es-ES" sz="2600" dirty="0" err="1" smtClean="0"/>
              <a:t>inoltre</a:t>
            </a:r>
            <a:r>
              <a:rPr lang="es-ES" sz="2600" dirty="0" smtClean="0"/>
              <a:t>, che la loro </a:t>
            </a:r>
            <a:r>
              <a:rPr lang="es-ES" sz="2600" dirty="0" err="1" smtClean="0"/>
              <a:t>incredulità</a:t>
            </a:r>
            <a:r>
              <a:rPr lang="es-ES" sz="2600" dirty="0" smtClean="0"/>
              <a:t> è </a:t>
            </a:r>
            <a:r>
              <a:rPr lang="es-ES" sz="2600" dirty="0" err="1" smtClean="0"/>
              <a:t>stata</a:t>
            </a:r>
            <a:r>
              <a:rPr lang="es-ES" sz="2600" dirty="0" smtClean="0"/>
              <a:t> </a:t>
            </a:r>
            <a:r>
              <a:rPr lang="es-ES" sz="2600" dirty="0" err="1" smtClean="0"/>
              <a:t>profetizzata</a:t>
            </a:r>
            <a:r>
              <a:rPr lang="es-ES" sz="2600" dirty="0" smtClean="0"/>
              <a:t> </a:t>
            </a:r>
            <a:r>
              <a:rPr lang="es-ES" sz="2600" dirty="0" err="1" smtClean="0"/>
              <a:t>secoli</a:t>
            </a:r>
            <a:r>
              <a:rPr lang="es-ES" sz="2600" dirty="0" smtClean="0"/>
              <a:t> prima. </a:t>
            </a:r>
          </a:p>
          <a:p>
            <a:pPr lvl="1"/>
            <a:r>
              <a:rPr lang="es-ES" sz="2600" dirty="0" err="1" smtClean="0"/>
              <a:t>Secondo</a:t>
            </a:r>
            <a:r>
              <a:rPr lang="es-ES" sz="2600" dirty="0" smtClean="0"/>
              <a:t> Giovanni, </a:t>
            </a:r>
            <a:r>
              <a:rPr lang="es-ES" sz="2600" dirty="0" err="1" smtClean="0"/>
              <a:t>gli</a:t>
            </a:r>
            <a:r>
              <a:rPr lang="es-ES" sz="2600" dirty="0" smtClean="0"/>
              <a:t> </a:t>
            </a:r>
            <a:r>
              <a:rPr lang="es-ES" sz="2600" dirty="0" err="1" smtClean="0"/>
              <a:t>ebrei</a:t>
            </a:r>
            <a:r>
              <a:rPr lang="es-ES" sz="2600" dirty="0" smtClean="0"/>
              <a:t> che </a:t>
            </a:r>
            <a:r>
              <a:rPr lang="es-ES" sz="2600" dirty="0" err="1" smtClean="0"/>
              <a:t>rifiutavano</a:t>
            </a:r>
            <a:r>
              <a:rPr lang="es-ES" sz="2600" dirty="0" smtClean="0"/>
              <a:t> </a:t>
            </a:r>
            <a:r>
              <a:rPr lang="es-ES" sz="2600" dirty="0" err="1" smtClean="0"/>
              <a:t>Gesù</a:t>
            </a:r>
            <a:r>
              <a:rPr lang="es-ES" sz="2600" dirty="0" smtClean="0"/>
              <a:t>, </a:t>
            </a:r>
            <a:r>
              <a:rPr lang="es-ES" sz="2600" dirty="0" err="1" smtClean="0"/>
              <a:t>malgrado</a:t>
            </a:r>
            <a:r>
              <a:rPr lang="es-ES" sz="2600" dirty="0" smtClean="0"/>
              <a:t> le </a:t>
            </a:r>
            <a:r>
              <a:rPr lang="es-ES" sz="2600" dirty="0" err="1" smtClean="0"/>
              <a:t>sue</a:t>
            </a:r>
            <a:r>
              <a:rPr lang="es-ES" sz="2600" dirty="0" smtClean="0"/>
              <a:t> </a:t>
            </a:r>
            <a:r>
              <a:rPr lang="es-ES" sz="2600" dirty="0" err="1" smtClean="0"/>
              <a:t>notevoli</a:t>
            </a:r>
            <a:r>
              <a:rPr lang="es-ES" sz="2600" dirty="0" smtClean="0"/>
              <a:t> </a:t>
            </a:r>
            <a:r>
              <a:rPr lang="es-ES" sz="2600" dirty="0" err="1" smtClean="0"/>
              <a:t>segnali</a:t>
            </a:r>
            <a:r>
              <a:rPr lang="es-ES" sz="2600" dirty="0" smtClean="0"/>
              <a:t> e </a:t>
            </a:r>
            <a:r>
              <a:rPr lang="es-ES" sz="2600" dirty="0" err="1" smtClean="0"/>
              <a:t>insegnamenti</a:t>
            </a:r>
            <a:r>
              <a:rPr lang="es-ES" sz="2600" dirty="0" smtClean="0"/>
              <a:t>, non </a:t>
            </a:r>
            <a:r>
              <a:rPr lang="es-ES" sz="2600" dirty="0" err="1" smtClean="0"/>
              <a:t>hanno</a:t>
            </a:r>
            <a:r>
              <a:rPr lang="es-ES" sz="2600" dirty="0" smtClean="0"/>
              <a:t> </a:t>
            </a:r>
            <a:r>
              <a:rPr lang="es-ES" sz="2600" dirty="0" err="1" smtClean="0"/>
              <a:t>scusa</a:t>
            </a:r>
            <a:r>
              <a:rPr lang="es-ES" sz="2600" dirty="0" smtClean="0"/>
              <a:t> (</a:t>
            </a:r>
            <a:r>
              <a:rPr lang="es-ES" sz="2600" dirty="0" err="1" smtClean="0"/>
              <a:t>vedere</a:t>
            </a:r>
            <a:r>
              <a:rPr lang="es-ES" sz="2600" dirty="0" smtClean="0"/>
              <a:t> </a:t>
            </a:r>
            <a:r>
              <a:rPr lang="es-ES" sz="2600" dirty="0" err="1" smtClean="0">
                <a:solidFill>
                  <a:schemeClr val="tx2"/>
                </a:solidFill>
              </a:rPr>
              <a:t>Rom</a:t>
            </a:r>
            <a:r>
              <a:rPr lang="es-ES" sz="2600" dirty="0" err="1">
                <a:solidFill>
                  <a:schemeClr val="tx2"/>
                </a:solidFill>
              </a:rPr>
              <a:t>.</a:t>
            </a:r>
            <a:r>
              <a:rPr lang="es-ES" sz="2600" dirty="0">
                <a:solidFill>
                  <a:schemeClr val="tx2"/>
                </a:solidFill>
              </a:rPr>
              <a:t> 1:20</a:t>
            </a:r>
            <a:r>
              <a:rPr lang="es-ES" sz="2600" dirty="0" smtClean="0"/>
              <a:t>). (</a:t>
            </a:r>
            <a:r>
              <a:rPr lang="es-ES" sz="2600" dirty="0" err="1" smtClean="0"/>
              <a:t>Bartley</a:t>
            </a:r>
            <a:r>
              <a:rPr lang="es-ES" sz="2600" dirty="0" smtClean="0"/>
              <a:t>)</a:t>
            </a:r>
            <a:endParaRPr lang="es-ES" sz="26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52400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it-IT" sz="4000" dirty="0" smtClean="0"/>
              <a:t>Chi ha creduto alla nostra predicazione</a:t>
            </a:r>
            <a:r>
              <a:rPr lang="es-PR" sz="4000" dirty="0" smtClean="0"/>
              <a:t>?</a:t>
            </a:r>
            <a:br>
              <a:rPr lang="es-PR" sz="4000" dirty="0" smtClean="0"/>
            </a:br>
            <a:r>
              <a:rPr lang="es-PR" sz="4000" dirty="0" smtClean="0"/>
              <a:t>  (Giovanni 12:37-41)</a:t>
            </a:r>
            <a:endParaRPr lang="es-PR" sz="4000" dirty="0"/>
          </a:p>
        </p:txBody>
      </p:sp>
    </p:spTree>
    <p:extLst>
      <p:ext uri="{BB962C8B-B14F-4D97-AF65-F5344CB8AC3E}">
        <p14:creationId xmlns:p14="http://schemas.microsoft.com/office/powerpoint/2010/main" val="693031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ends 3">
    <a:dk1>
      <a:srgbClr val="000000"/>
    </a:dk1>
    <a:lt1>
      <a:srgbClr val="FFFFFF"/>
    </a:lt1>
    <a:dk2>
      <a:srgbClr val="333399"/>
    </a:dk2>
    <a:lt2>
      <a:srgbClr val="1C1C1C"/>
    </a:lt2>
    <a:accent1>
      <a:srgbClr val="00E4A8"/>
    </a:accent1>
    <a:accent2>
      <a:srgbClr val="FFCF01"/>
    </a:accent2>
    <a:accent3>
      <a:srgbClr val="FFFFFF"/>
    </a:accent3>
    <a:accent4>
      <a:srgbClr val="000000"/>
    </a:accent4>
    <a:accent5>
      <a:srgbClr val="AAEFD1"/>
    </a:accent5>
    <a:accent6>
      <a:srgbClr val="E7BB01"/>
    </a:accent6>
    <a:hlink>
      <a:srgbClr val="FF0000"/>
    </a:hlink>
    <a:folHlink>
      <a:srgbClr val="3333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87735</TotalTime>
  <Words>2837</Words>
  <Application>Microsoft Office PowerPoint</Application>
  <PresentationFormat>On-screen Show (4:3)</PresentationFormat>
  <Paragraphs>273</Paragraphs>
  <Slides>41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Candara</vt:lpstr>
      <vt:lpstr>Tahoma</vt:lpstr>
      <vt:lpstr>Wingdings</vt:lpstr>
      <vt:lpstr>Blends</vt:lpstr>
      <vt:lpstr>Office Theme</vt:lpstr>
      <vt:lpstr>PowerPoint Presentation</vt:lpstr>
      <vt:lpstr>Contesto</vt:lpstr>
      <vt:lpstr>Testo chiave</vt:lpstr>
      <vt:lpstr>Abbozzo dell Studio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Chi ha creduto alla nostra predicazione?   (Giovanni 12:37-41)</vt:lpstr>
      <vt:lpstr>Preferirono la gloria degli uomini alla gloria di Dio.                (Giovanni 12:42-46)</vt:lpstr>
      <vt:lpstr>Preferirono la gloria degli uomini alla gloria di Dio.                (Giovanni 12:42-46)</vt:lpstr>
      <vt:lpstr>Preferirono la gloria degli uomini alla gloria di Dio.                (Giovanni 12:42-46)</vt:lpstr>
      <vt:lpstr>Preferirono la gloria degli uomini alla gloria di Dio.                (Giovanni 12:42-46)</vt:lpstr>
      <vt:lpstr>Preferirono la gloria degli uomini alla gloria di Dio.                (Giovanni 12:42-46)</vt:lpstr>
      <vt:lpstr>Preferirono la gloria degli uomini alla gloria di Dio.                (Giovanni 12:42-46)</vt:lpstr>
      <vt:lpstr>Preferirono la gloria degli uomini alla gloria di Dio.                (Giovanni 12:42-46)</vt:lpstr>
      <vt:lpstr>Preferirono la gloria degli uomini alla gloria di Dio.                (Giovanni 12:42-46)</vt:lpstr>
      <vt:lpstr>Preferirono la gloria degli uomini alla gloria di Dio.                (Giovanni 12:42-46)</vt:lpstr>
      <vt:lpstr>Preferirono la gloria degli uomini alla gloria di Dio.                (Giovanni 12:42-46)</vt:lpstr>
      <vt:lpstr>3. La parola che hanno respinto giudicherà gli uomini.     (Giovanni 12:47-50)</vt:lpstr>
      <vt:lpstr>La parola che hanno respinto giudicherà gli uomini  (Giovanni 12:47-50)</vt:lpstr>
      <vt:lpstr>   3. La parola che hanno respinto giudicherà gli uomini.          (Giovanni 12:47-50)</vt:lpstr>
      <vt:lpstr>La parola che hanno respinto giudicherà gli uomini.           (Giovanni 12:47-50)</vt:lpstr>
      <vt:lpstr>3. La parola che hanno respinto giudicherà gli uomini.          (Giovanni 12:47-50)</vt:lpstr>
      <vt:lpstr>3. La parola che hanno respinto giudicherà gli uomini.           (Giovanni 12:47-50)</vt:lpstr>
      <vt:lpstr>3. La parola che hanno respinto giudicherà gli uomini.           (Giovanni 12:47-50)</vt:lpstr>
      <vt:lpstr>3. La parola che hanno respinto giudicherà gli uomini.           (Giovanni 12:47-50)</vt:lpstr>
      <vt:lpstr>Aplicazioni</vt:lpstr>
      <vt:lpstr>Aplicazioni</vt:lpstr>
      <vt:lpstr>Aplicazioni</vt:lpstr>
      <vt:lpstr>Bibliografia</vt:lpstr>
      <vt:lpstr>Prossimo Studio (Libro 7)</vt:lpstr>
      <vt:lpstr>PowerPoint Presentation</vt:lpstr>
    </vt:vector>
  </TitlesOfParts>
  <Company>UIPR-Aguadilla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Giovanni</dc:title>
  <dc:creator>JRIVERA</dc:creator>
  <cp:lastModifiedBy>Tito Ortega</cp:lastModifiedBy>
  <cp:revision>3170</cp:revision>
  <cp:lastPrinted>2013-09-24T20:44:31Z</cp:lastPrinted>
  <dcterms:created xsi:type="dcterms:W3CDTF">2007-01-24T21:53:34Z</dcterms:created>
  <dcterms:modified xsi:type="dcterms:W3CDTF">2014-10-20T00:15:06Z</dcterms:modified>
</cp:coreProperties>
</file>