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9" r:id="rId1"/>
    <p:sldMasterId id="2147483691" r:id="rId2"/>
    <p:sldMasterId id="2147483693" r:id="rId3"/>
    <p:sldMasterId id="2147483703" r:id="rId4"/>
    <p:sldMasterId id="2147483815" r:id="rId5"/>
    <p:sldMasterId id="2147483819" r:id="rId6"/>
    <p:sldMasterId id="2147483832" r:id="rId7"/>
  </p:sldMasterIdLst>
  <p:notesMasterIdLst>
    <p:notesMasterId r:id="rId77"/>
  </p:notesMasterIdLst>
  <p:handoutMasterIdLst>
    <p:handoutMasterId r:id="rId78"/>
  </p:handoutMasterIdLst>
  <p:sldIdLst>
    <p:sldId id="2767" r:id="rId8"/>
    <p:sldId id="565" r:id="rId9"/>
    <p:sldId id="566" r:id="rId10"/>
    <p:sldId id="571" r:id="rId11"/>
    <p:sldId id="2182" r:id="rId12"/>
    <p:sldId id="3041" r:id="rId13"/>
    <p:sldId id="3234" r:id="rId14"/>
    <p:sldId id="3235" r:id="rId15"/>
    <p:sldId id="3236" r:id="rId16"/>
    <p:sldId id="3043" r:id="rId17"/>
    <p:sldId id="3044" r:id="rId18"/>
    <p:sldId id="3237" r:id="rId19"/>
    <p:sldId id="3238" r:id="rId20"/>
    <p:sldId id="3239" r:id="rId21"/>
    <p:sldId id="3240" r:id="rId22"/>
    <p:sldId id="3241" r:id="rId23"/>
    <p:sldId id="3242" r:id="rId24"/>
    <p:sldId id="3243" r:id="rId25"/>
    <p:sldId id="3244" r:id="rId26"/>
    <p:sldId id="3245" r:id="rId27"/>
    <p:sldId id="3246" r:id="rId28"/>
    <p:sldId id="3247" r:id="rId29"/>
    <p:sldId id="3145" r:id="rId30"/>
    <p:sldId id="3146" r:id="rId31"/>
    <p:sldId id="3248" r:id="rId32"/>
    <p:sldId id="3249" r:id="rId33"/>
    <p:sldId id="3250" r:id="rId34"/>
    <p:sldId id="3256" r:id="rId35"/>
    <p:sldId id="3257" r:id="rId36"/>
    <p:sldId id="3258" r:id="rId37"/>
    <p:sldId id="3259" r:id="rId38"/>
    <p:sldId id="3260" r:id="rId39"/>
    <p:sldId id="3261" r:id="rId40"/>
    <p:sldId id="3262" r:id="rId41"/>
    <p:sldId id="3263" r:id="rId42"/>
    <p:sldId id="3264" r:id="rId43"/>
    <p:sldId id="3265" r:id="rId44"/>
    <p:sldId id="3266" r:id="rId45"/>
    <p:sldId id="3267" r:id="rId46"/>
    <p:sldId id="3268" r:id="rId47"/>
    <p:sldId id="3269" r:id="rId48"/>
    <p:sldId id="3270" r:id="rId49"/>
    <p:sldId id="3271" r:id="rId50"/>
    <p:sldId id="3272" r:id="rId51"/>
    <p:sldId id="3273" r:id="rId52"/>
    <p:sldId id="3274" r:id="rId53"/>
    <p:sldId id="3278" r:id="rId54"/>
    <p:sldId id="3279" r:id="rId55"/>
    <p:sldId id="3251" r:id="rId56"/>
    <p:sldId id="3252" r:id="rId57"/>
    <p:sldId id="3253" r:id="rId58"/>
    <p:sldId id="3254" r:id="rId59"/>
    <p:sldId id="3222" r:id="rId60"/>
    <p:sldId id="3223" r:id="rId61"/>
    <p:sldId id="3225" r:id="rId62"/>
    <p:sldId id="3226" r:id="rId63"/>
    <p:sldId id="3227" r:id="rId64"/>
    <p:sldId id="3228" r:id="rId65"/>
    <p:sldId id="3229" r:id="rId66"/>
    <p:sldId id="3230" r:id="rId67"/>
    <p:sldId id="3231" r:id="rId68"/>
    <p:sldId id="3232" r:id="rId69"/>
    <p:sldId id="3233" r:id="rId70"/>
    <p:sldId id="3206" r:id="rId71"/>
    <p:sldId id="2914" r:id="rId72"/>
    <p:sldId id="3224" r:id="rId73"/>
    <p:sldId id="1391" r:id="rId74"/>
    <p:sldId id="1843" r:id="rId75"/>
    <p:sldId id="627" r:id="rId7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charset="0"/>
      </a:defRPr>
    </a:lvl1pPr>
    <a:lvl2pPr marL="457200" algn="l" rtl="0" fontAlgn="base">
      <a:spcBef>
        <a:spcPct val="0"/>
      </a:spcBef>
      <a:spcAft>
        <a:spcPct val="0"/>
      </a:spcAft>
      <a:defRPr kern="1200">
        <a:solidFill>
          <a:schemeClr val="tx1"/>
        </a:solidFill>
        <a:latin typeface="Tahoma" pitchFamily="34" charset="0"/>
        <a:ea typeface="+mn-ea"/>
        <a:cs typeface="Arial" charset="0"/>
      </a:defRPr>
    </a:lvl2pPr>
    <a:lvl3pPr marL="914400" algn="l" rtl="0" fontAlgn="base">
      <a:spcBef>
        <a:spcPct val="0"/>
      </a:spcBef>
      <a:spcAft>
        <a:spcPct val="0"/>
      </a:spcAft>
      <a:defRPr kern="1200">
        <a:solidFill>
          <a:schemeClr val="tx1"/>
        </a:solidFill>
        <a:latin typeface="Tahoma" pitchFamily="34" charset="0"/>
        <a:ea typeface="+mn-ea"/>
        <a:cs typeface="Arial" charset="0"/>
      </a:defRPr>
    </a:lvl3pPr>
    <a:lvl4pPr marL="1371600" algn="l" rtl="0" fontAlgn="base">
      <a:spcBef>
        <a:spcPct val="0"/>
      </a:spcBef>
      <a:spcAft>
        <a:spcPct val="0"/>
      </a:spcAft>
      <a:defRPr kern="1200">
        <a:solidFill>
          <a:schemeClr val="tx1"/>
        </a:solidFill>
        <a:latin typeface="Tahoma" pitchFamily="34" charset="0"/>
        <a:ea typeface="+mn-ea"/>
        <a:cs typeface="Arial" charset="0"/>
      </a:defRPr>
    </a:lvl4pPr>
    <a:lvl5pPr marL="1828800" algn="l" rtl="0" fontAlgn="base">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5DDA3"/>
    <a:srgbClr val="FE2602"/>
    <a:srgbClr val="848484"/>
    <a:srgbClr val="FF66FF"/>
    <a:srgbClr val="FFFF00"/>
    <a:srgbClr val="CC9900"/>
    <a:srgbClr val="996633"/>
    <a:srgbClr val="663300"/>
    <a:srgbClr val="285633"/>
    <a:srgbClr val="C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212" autoAdjust="0"/>
    <p:restoredTop sz="94034" autoAdjust="0"/>
  </p:normalViewPr>
  <p:slideViewPr>
    <p:cSldViewPr>
      <p:cViewPr varScale="1">
        <p:scale>
          <a:sx n="74" d="100"/>
          <a:sy n="74" d="100"/>
        </p:scale>
        <p:origin x="-1032" y="-84"/>
      </p:cViewPr>
      <p:guideLst>
        <p:guide orient="horz" pos="2160"/>
        <p:guide pos="2880"/>
      </p:guideLst>
    </p:cSldViewPr>
  </p:slideViewPr>
  <p:outlineViewPr>
    <p:cViewPr>
      <p:scale>
        <a:sx n="33" d="100"/>
        <a:sy n="33" d="100"/>
      </p:scale>
      <p:origin x="0" y="-17550"/>
    </p:cViewPr>
  </p:outlineViewPr>
  <p:notesTextViewPr>
    <p:cViewPr>
      <p:scale>
        <a:sx n="100" d="100"/>
        <a:sy n="100" d="100"/>
      </p:scale>
      <p:origin x="0" y="0"/>
    </p:cViewPr>
  </p:notesTextViewPr>
  <p:sorterViewPr>
    <p:cViewPr varScale="1">
      <p:scale>
        <a:sx n="1" d="1"/>
        <a:sy n="1" d="1"/>
      </p:scale>
      <p:origin x="0" y="-53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s-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8DE024-E918-4E64-9A15-A46A6E4885D2}" type="datetimeFigureOut">
              <a:rPr lang="en-US" smtClean="0"/>
              <a:pPr/>
              <a:t>8/21/2014</a:t>
            </a:fld>
            <a:endParaRPr lang="es-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s-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3DB4A4-8A09-43B9-B8E9-F59D4F18FB14}" type="slidenum">
              <a:rPr lang="es-PR" smtClean="0"/>
              <a:pPr/>
              <a:t>‹#›</a:t>
            </a:fld>
            <a:endParaRPr lang="es-PR"/>
          </a:p>
        </p:txBody>
      </p:sp>
    </p:spTree>
    <p:extLst>
      <p:ext uri="{BB962C8B-B14F-4D97-AF65-F5344CB8AC3E}">
        <p14:creationId xmlns="" xmlns:p14="http://schemas.microsoft.com/office/powerpoint/2010/main" val="3478048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n-US"/>
          </a:p>
        </p:txBody>
      </p:sp>
      <p:sp>
        <p:nvSpPr>
          <p:cNvPr id="51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n-US"/>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9E96FC2E-92B0-4858-A30A-9BB3A28AE976}" type="slidenum">
              <a:rPr lang="en-US"/>
              <a:pPr/>
              <a:t>‹#›</a:t>
            </a:fld>
            <a:endParaRPr lang="en-US"/>
          </a:p>
        </p:txBody>
      </p:sp>
    </p:spTree>
    <p:extLst>
      <p:ext uri="{BB962C8B-B14F-4D97-AF65-F5344CB8AC3E}">
        <p14:creationId xmlns="" xmlns:p14="http://schemas.microsoft.com/office/powerpoint/2010/main" val="10436861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solidFill>
                  <a:prstClr val="black"/>
                </a:solidFill>
              </a:rPr>
              <a:pPr/>
              <a:t>1</a:t>
            </a:fld>
            <a:endParaRPr lang="en-US" smtClean="0">
              <a:solidFill>
                <a:prstClr val="black"/>
              </a:solidFill>
            </a:endParaRPr>
          </a:p>
        </p:txBody>
      </p:sp>
    </p:spTree>
    <p:extLst>
      <p:ext uri="{BB962C8B-B14F-4D97-AF65-F5344CB8AC3E}">
        <p14:creationId xmlns="" xmlns:p14="http://schemas.microsoft.com/office/powerpoint/2010/main" val="199191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10</a:t>
            </a:fld>
            <a:endParaRPr lang="en-US">
              <a:solidFill>
                <a:srgbClr val="000000"/>
              </a:solidFill>
            </a:endParaRPr>
          </a:p>
        </p:txBody>
      </p:sp>
    </p:spTree>
    <p:extLst>
      <p:ext uri="{BB962C8B-B14F-4D97-AF65-F5344CB8AC3E}">
        <p14:creationId xmlns="" xmlns:p14="http://schemas.microsoft.com/office/powerpoint/2010/main" val="92368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11</a:t>
            </a:fld>
            <a:endParaRPr lang="en-US">
              <a:solidFill>
                <a:srgbClr val="000000"/>
              </a:solidFill>
            </a:endParaRPr>
          </a:p>
        </p:txBody>
      </p:sp>
    </p:spTree>
    <p:extLst>
      <p:ext uri="{BB962C8B-B14F-4D97-AF65-F5344CB8AC3E}">
        <p14:creationId xmlns="" xmlns:p14="http://schemas.microsoft.com/office/powerpoint/2010/main" val="171400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12</a:t>
            </a:fld>
            <a:endParaRPr lang="en-US">
              <a:solidFill>
                <a:srgbClr val="000000"/>
              </a:solidFill>
            </a:endParaRPr>
          </a:p>
        </p:txBody>
      </p:sp>
    </p:spTree>
    <p:extLst>
      <p:ext uri="{BB962C8B-B14F-4D97-AF65-F5344CB8AC3E}">
        <p14:creationId xmlns="" xmlns:p14="http://schemas.microsoft.com/office/powerpoint/2010/main" val="211659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13</a:t>
            </a:fld>
            <a:endParaRPr lang="en-US">
              <a:solidFill>
                <a:srgbClr val="000000"/>
              </a:solidFill>
            </a:endParaRPr>
          </a:p>
        </p:txBody>
      </p:sp>
    </p:spTree>
    <p:extLst>
      <p:ext uri="{BB962C8B-B14F-4D97-AF65-F5344CB8AC3E}">
        <p14:creationId xmlns="" xmlns:p14="http://schemas.microsoft.com/office/powerpoint/2010/main" val="2182244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14</a:t>
            </a:fld>
            <a:endParaRPr lang="en-US">
              <a:solidFill>
                <a:srgbClr val="000000"/>
              </a:solidFill>
            </a:endParaRPr>
          </a:p>
        </p:txBody>
      </p:sp>
    </p:spTree>
    <p:extLst>
      <p:ext uri="{BB962C8B-B14F-4D97-AF65-F5344CB8AC3E}">
        <p14:creationId xmlns="" xmlns:p14="http://schemas.microsoft.com/office/powerpoint/2010/main" val="2170924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15</a:t>
            </a:fld>
            <a:endParaRPr lang="en-US">
              <a:solidFill>
                <a:srgbClr val="000000"/>
              </a:solidFill>
            </a:endParaRPr>
          </a:p>
        </p:txBody>
      </p:sp>
    </p:spTree>
    <p:extLst>
      <p:ext uri="{BB962C8B-B14F-4D97-AF65-F5344CB8AC3E}">
        <p14:creationId xmlns="" xmlns:p14="http://schemas.microsoft.com/office/powerpoint/2010/main" val="51883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16</a:t>
            </a:fld>
            <a:endParaRPr lang="en-US">
              <a:solidFill>
                <a:srgbClr val="000000"/>
              </a:solidFill>
            </a:endParaRPr>
          </a:p>
        </p:txBody>
      </p:sp>
    </p:spTree>
    <p:extLst>
      <p:ext uri="{BB962C8B-B14F-4D97-AF65-F5344CB8AC3E}">
        <p14:creationId xmlns="" xmlns:p14="http://schemas.microsoft.com/office/powerpoint/2010/main" val="2976664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17</a:t>
            </a:fld>
            <a:endParaRPr lang="en-US">
              <a:solidFill>
                <a:srgbClr val="000000"/>
              </a:solidFill>
            </a:endParaRPr>
          </a:p>
        </p:txBody>
      </p:sp>
    </p:spTree>
    <p:extLst>
      <p:ext uri="{BB962C8B-B14F-4D97-AF65-F5344CB8AC3E}">
        <p14:creationId xmlns="" xmlns:p14="http://schemas.microsoft.com/office/powerpoint/2010/main" val="375292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18</a:t>
            </a:fld>
            <a:endParaRPr lang="en-US">
              <a:solidFill>
                <a:srgbClr val="000000"/>
              </a:solidFill>
            </a:endParaRPr>
          </a:p>
        </p:txBody>
      </p:sp>
    </p:spTree>
    <p:extLst>
      <p:ext uri="{BB962C8B-B14F-4D97-AF65-F5344CB8AC3E}">
        <p14:creationId xmlns="" xmlns:p14="http://schemas.microsoft.com/office/powerpoint/2010/main" val="155399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19</a:t>
            </a:fld>
            <a:endParaRPr lang="en-US">
              <a:solidFill>
                <a:srgbClr val="000000"/>
              </a:solidFill>
            </a:endParaRPr>
          </a:p>
        </p:txBody>
      </p:sp>
    </p:spTree>
    <p:extLst>
      <p:ext uri="{BB962C8B-B14F-4D97-AF65-F5344CB8AC3E}">
        <p14:creationId xmlns="" xmlns:p14="http://schemas.microsoft.com/office/powerpoint/2010/main" val="236543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BC9417E-63BB-449D-BC72-FFE2165E801D}" type="slidenum">
              <a:rPr lang="en-US" smtClean="0">
                <a:solidFill>
                  <a:srgbClr val="000000"/>
                </a:solidFill>
              </a:rPr>
              <a:pPr/>
              <a:t>2</a:t>
            </a:fld>
            <a:endParaRPr lang="en-US"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 xmlns:p14="http://schemas.microsoft.com/office/powerpoint/2010/main" val="3479233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20</a:t>
            </a:fld>
            <a:endParaRPr lang="en-US">
              <a:solidFill>
                <a:srgbClr val="000000"/>
              </a:solidFill>
            </a:endParaRPr>
          </a:p>
        </p:txBody>
      </p:sp>
    </p:spTree>
    <p:extLst>
      <p:ext uri="{BB962C8B-B14F-4D97-AF65-F5344CB8AC3E}">
        <p14:creationId xmlns="" xmlns:p14="http://schemas.microsoft.com/office/powerpoint/2010/main" val="3104605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21</a:t>
            </a:fld>
            <a:endParaRPr lang="en-US">
              <a:solidFill>
                <a:srgbClr val="000000"/>
              </a:solidFill>
            </a:endParaRPr>
          </a:p>
        </p:txBody>
      </p:sp>
    </p:spTree>
    <p:extLst>
      <p:ext uri="{BB962C8B-B14F-4D97-AF65-F5344CB8AC3E}">
        <p14:creationId xmlns="" xmlns:p14="http://schemas.microsoft.com/office/powerpoint/2010/main" val="157241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22</a:t>
            </a:fld>
            <a:endParaRPr lang="en-US">
              <a:solidFill>
                <a:srgbClr val="000000"/>
              </a:solidFill>
            </a:endParaRPr>
          </a:p>
        </p:txBody>
      </p:sp>
    </p:spTree>
    <p:extLst>
      <p:ext uri="{BB962C8B-B14F-4D97-AF65-F5344CB8AC3E}">
        <p14:creationId xmlns="" xmlns:p14="http://schemas.microsoft.com/office/powerpoint/2010/main" val="357583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 xmlns:p14="http://schemas.microsoft.com/office/powerpoint/2010/main" val="118405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24</a:t>
            </a:fld>
            <a:endParaRPr lang="en-US">
              <a:solidFill>
                <a:srgbClr val="000000"/>
              </a:solidFill>
            </a:endParaRPr>
          </a:p>
        </p:txBody>
      </p:sp>
    </p:spTree>
    <p:extLst>
      <p:ext uri="{BB962C8B-B14F-4D97-AF65-F5344CB8AC3E}">
        <p14:creationId xmlns="" xmlns:p14="http://schemas.microsoft.com/office/powerpoint/2010/main" val="2505036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25</a:t>
            </a:fld>
            <a:endParaRPr lang="en-US">
              <a:solidFill>
                <a:srgbClr val="000000"/>
              </a:solidFill>
            </a:endParaRPr>
          </a:p>
        </p:txBody>
      </p:sp>
    </p:spTree>
    <p:extLst>
      <p:ext uri="{BB962C8B-B14F-4D97-AF65-F5344CB8AC3E}">
        <p14:creationId xmlns="" xmlns:p14="http://schemas.microsoft.com/office/powerpoint/2010/main" val="123972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26</a:t>
            </a:fld>
            <a:endParaRPr lang="en-US">
              <a:solidFill>
                <a:srgbClr val="000000"/>
              </a:solidFill>
            </a:endParaRPr>
          </a:p>
        </p:txBody>
      </p:sp>
    </p:spTree>
    <p:extLst>
      <p:ext uri="{BB962C8B-B14F-4D97-AF65-F5344CB8AC3E}">
        <p14:creationId xmlns="" xmlns:p14="http://schemas.microsoft.com/office/powerpoint/2010/main" val="668122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27</a:t>
            </a:fld>
            <a:endParaRPr lang="en-US">
              <a:solidFill>
                <a:srgbClr val="000000"/>
              </a:solidFill>
            </a:endParaRPr>
          </a:p>
        </p:txBody>
      </p:sp>
    </p:spTree>
    <p:extLst>
      <p:ext uri="{BB962C8B-B14F-4D97-AF65-F5344CB8AC3E}">
        <p14:creationId xmlns="" xmlns:p14="http://schemas.microsoft.com/office/powerpoint/2010/main" val="1460351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1F87D2-B13B-4CC5-A010-10A90A49CF74}" type="slidenum">
              <a:rPr lang="es-PR">
                <a:solidFill>
                  <a:srgbClr val="000000"/>
                </a:solidFill>
              </a:rPr>
              <a:pPr/>
              <a:t>28</a:t>
            </a:fld>
            <a:endParaRPr lang="es-PR">
              <a:solidFill>
                <a:srgbClr val="000000"/>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1874904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7E771-3F91-4374-BAC4-383B2FB159A8}" type="slidenum">
              <a:rPr lang="es-PR">
                <a:solidFill>
                  <a:srgbClr val="000000"/>
                </a:solidFill>
              </a:rPr>
              <a:pPr/>
              <a:t>29</a:t>
            </a:fld>
            <a:endParaRPr lang="es-PR">
              <a:solidFill>
                <a:srgbClr val="000000"/>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146868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AEF668E-9D52-45FD-A50E-B390863C58B5}" type="slidenum">
              <a:rPr lang="en-US" smtClean="0">
                <a:solidFill>
                  <a:srgbClr val="000000"/>
                </a:solidFill>
              </a:rPr>
              <a:pPr/>
              <a:t>3</a:t>
            </a:fld>
            <a:endParaRPr lang="en-US" smtClean="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 xmlns:p14="http://schemas.microsoft.com/office/powerpoint/2010/main" val="1639782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E50B-0B22-469A-9B7F-34986D52EF1B}" type="slidenum">
              <a:rPr lang="es-PR">
                <a:solidFill>
                  <a:srgbClr val="000000"/>
                </a:solidFill>
              </a:rPr>
              <a:pPr/>
              <a:t>30</a:t>
            </a:fld>
            <a:endParaRPr lang="es-PR">
              <a:solidFill>
                <a:srgbClr val="000000"/>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s-PR" dirty="0"/>
          </a:p>
        </p:txBody>
      </p:sp>
    </p:spTree>
    <p:extLst>
      <p:ext uri="{BB962C8B-B14F-4D97-AF65-F5344CB8AC3E}">
        <p14:creationId xmlns="" xmlns:p14="http://schemas.microsoft.com/office/powerpoint/2010/main" val="3484856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37D4B-5783-433F-B5A2-A5EB7EE45ED6}" type="slidenum">
              <a:rPr lang="es-PR">
                <a:solidFill>
                  <a:srgbClr val="000000"/>
                </a:solidFill>
              </a:rPr>
              <a:pPr/>
              <a:t>31</a:t>
            </a:fld>
            <a:endParaRPr lang="es-PR">
              <a:solidFill>
                <a:srgbClr val="000000"/>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242355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C21AD-BAB9-40CE-B226-05B8F8394752}" type="slidenum">
              <a:rPr lang="es-PR">
                <a:solidFill>
                  <a:srgbClr val="000000"/>
                </a:solidFill>
              </a:rPr>
              <a:pPr/>
              <a:t>32</a:t>
            </a:fld>
            <a:endParaRPr lang="es-PR">
              <a:solidFill>
                <a:srgbClr val="000000"/>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1206387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B1AD5-4983-4BF1-84AD-D3DB40A10D4E}" type="slidenum">
              <a:rPr lang="es-PR">
                <a:solidFill>
                  <a:srgbClr val="000000"/>
                </a:solidFill>
              </a:rPr>
              <a:pPr/>
              <a:t>33</a:t>
            </a:fld>
            <a:endParaRPr lang="es-PR">
              <a:solidFill>
                <a:srgbClr val="000000"/>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640561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F22EF-8EAD-4DCD-8C85-09CA82A482D5}" type="slidenum">
              <a:rPr lang="es-PR">
                <a:solidFill>
                  <a:srgbClr val="000000"/>
                </a:solidFill>
              </a:rPr>
              <a:pPr/>
              <a:t>34</a:t>
            </a:fld>
            <a:endParaRPr lang="es-PR">
              <a:solidFill>
                <a:srgbClr val="000000"/>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221165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4D81F-36B7-421A-AF64-DCFAC0104997}" type="slidenum">
              <a:rPr lang="es-PR">
                <a:solidFill>
                  <a:srgbClr val="000000"/>
                </a:solidFill>
              </a:rPr>
              <a:pPr/>
              <a:t>35</a:t>
            </a:fld>
            <a:endParaRPr lang="es-PR">
              <a:solidFill>
                <a:srgbClr val="000000"/>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4076923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1C7C4-B8F2-4C15-B08A-BA5B525BE5AC}" type="slidenum">
              <a:rPr lang="es-PR">
                <a:solidFill>
                  <a:srgbClr val="000000"/>
                </a:solidFill>
              </a:rPr>
              <a:pPr/>
              <a:t>36</a:t>
            </a:fld>
            <a:endParaRPr lang="es-PR">
              <a:solidFill>
                <a:srgbClr val="000000"/>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4035183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85C7E-A98D-4EC8-B1A6-240C3D9D9C08}" type="slidenum">
              <a:rPr lang="es-PR">
                <a:solidFill>
                  <a:srgbClr val="000000"/>
                </a:solidFill>
              </a:rPr>
              <a:pPr/>
              <a:t>37</a:t>
            </a:fld>
            <a:endParaRPr lang="es-PR">
              <a:solidFill>
                <a:srgbClr val="000000"/>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609619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34CCA-19AD-4FB1-88A3-D2A1DDB20E62}" type="slidenum">
              <a:rPr lang="es-PR">
                <a:solidFill>
                  <a:srgbClr val="000000"/>
                </a:solidFill>
              </a:rPr>
              <a:pPr/>
              <a:t>38</a:t>
            </a:fld>
            <a:endParaRPr lang="es-PR">
              <a:solidFill>
                <a:srgbClr val="000000"/>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2160020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73DFD-C4A5-4DD5-B420-E0C4D54B7ECE}" type="slidenum">
              <a:rPr lang="es-PR">
                <a:solidFill>
                  <a:srgbClr val="000000"/>
                </a:solidFill>
              </a:rPr>
              <a:pPr/>
              <a:t>39</a:t>
            </a:fld>
            <a:endParaRPr lang="es-PR">
              <a:solidFill>
                <a:srgbClr val="000000"/>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319030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9E96FC2E-92B0-4858-A30A-9BB3A28AE976}" type="slidenum">
              <a:rPr lang="en-US" smtClean="0">
                <a:solidFill>
                  <a:srgbClr val="000000"/>
                </a:solidFill>
              </a:rPr>
              <a:pPr/>
              <a:t>4</a:t>
            </a:fld>
            <a:endParaRPr lang="en-US">
              <a:solidFill>
                <a:srgbClr val="000000"/>
              </a:solidFill>
            </a:endParaRPr>
          </a:p>
        </p:txBody>
      </p:sp>
    </p:spTree>
    <p:extLst>
      <p:ext uri="{BB962C8B-B14F-4D97-AF65-F5344CB8AC3E}">
        <p14:creationId xmlns="" xmlns:p14="http://schemas.microsoft.com/office/powerpoint/2010/main" val="3859113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496BC-B940-4657-850D-55275981D11A}" type="slidenum">
              <a:rPr lang="es-PR">
                <a:solidFill>
                  <a:srgbClr val="000000"/>
                </a:solidFill>
              </a:rPr>
              <a:pPr/>
              <a:t>40</a:t>
            </a:fld>
            <a:endParaRPr lang="es-PR">
              <a:solidFill>
                <a:srgbClr val="000000"/>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4191086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7DCDEE-559D-41E4-A218-6957E7D59683}" type="slidenum">
              <a:rPr lang="es-PR">
                <a:solidFill>
                  <a:srgbClr val="000000"/>
                </a:solidFill>
              </a:rPr>
              <a:pPr/>
              <a:t>41</a:t>
            </a:fld>
            <a:endParaRPr lang="es-PR">
              <a:solidFill>
                <a:srgbClr val="000000"/>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1547615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5E2B97-1F0D-4046-8502-EB5BCBEDAF39}" type="slidenum">
              <a:rPr lang="es-PR">
                <a:solidFill>
                  <a:srgbClr val="000000"/>
                </a:solidFill>
              </a:rPr>
              <a:pPr/>
              <a:t>42</a:t>
            </a:fld>
            <a:endParaRPr lang="es-PR">
              <a:solidFill>
                <a:srgbClr val="000000"/>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312233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E2184-C45F-4C2D-BD2A-BAB94EEC4C53}" type="slidenum">
              <a:rPr lang="es-PR">
                <a:solidFill>
                  <a:srgbClr val="000000"/>
                </a:solidFill>
              </a:rPr>
              <a:pPr/>
              <a:t>43</a:t>
            </a:fld>
            <a:endParaRPr lang="es-PR">
              <a:solidFill>
                <a:srgbClr val="000000"/>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2509385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2AD3E-FB76-4EF7-A878-764C905E4E89}" type="slidenum">
              <a:rPr lang="es-PR">
                <a:solidFill>
                  <a:srgbClr val="000000"/>
                </a:solidFill>
              </a:rPr>
              <a:pPr/>
              <a:t>44</a:t>
            </a:fld>
            <a:endParaRPr lang="es-PR">
              <a:solidFill>
                <a:srgbClr val="000000"/>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30009510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CA0F0B-EEB0-4BD6-8F4B-7E4152FADF03}" type="slidenum">
              <a:rPr lang="es-PR">
                <a:solidFill>
                  <a:srgbClr val="000000"/>
                </a:solidFill>
              </a:rPr>
              <a:pPr/>
              <a:t>45</a:t>
            </a:fld>
            <a:endParaRPr lang="es-PR">
              <a:solidFill>
                <a:srgbClr val="000000"/>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3299069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8B3AD0-B0C3-408A-9784-BD5BA88D4B5C}" type="slidenum">
              <a:rPr lang="es-PR">
                <a:solidFill>
                  <a:srgbClr val="000000"/>
                </a:solidFill>
              </a:rPr>
              <a:pPr/>
              <a:t>46</a:t>
            </a:fld>
            <a:endParaRPr lang="es-PR">
              <a:solidFill>
                <a:srgbClr val="000000"/>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3808014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B69B5-9308-4EE5-9693-11269281560D}" type="slidenum">
              <a:rPr lang="es-PR">
                <a:solidFill>
                  <a:srgbClr val="000000"/>
                </a:solidFill>
              </a:rPr>
              <a:pPr/>
              <a:t>47</a:t>
            </a:fld>
            <a:endParaRPr lang="es-PR">
              <a:solidFill>
                <a:srgbClr val="000000"/>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18825062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EF7603-CF96-4F90-96A1-487E329BAFDF}" type="slidenum">
              <a:rPr lang="es-PR">
                <a:solidFill>
                  <a:srgbClr val="000000"/>
                </a:solidFill>
              </a:rPr>
              <a:pPr/>
              <a:t>48</a:t>
            </a:fld>
            <a:endParaRPr lang="es-PR">
              <a:solidFill>
                <a:srgbClr val="000000"/>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s-PR"/>
          </a:p>
        </p:txBody>
      </p:sp>
    </p:spTree>
    <p:extLst>
      <p:ext uri="{BB962C8B-B14F-4D97-AF65-F5344CB8AC3E}">
        <p14:creationId xmlns="" xmlns:p14="http://schemas.microsoft.com/office/powerpoint/2010/main" val="2136660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49</a:t>
            </a:fld>
            <a:endParaRPr lang="en-US">
              <a:solidFill>
                <a:srgbClr val="000000"/>
              </a:solidFill>
            </a:endParaRPr>
          </a:p>
        </p:txBody>
      </p:sp>
    </p:spTree>
    <p:extLst>
      <p:ext uri="{BB962C8B-B14F-4D97-AF65-F5344CB8AC3E}">
        <p14:creationId xmlns="" xmlns:p14="http://schemas.microsoft.com/office/powerpoint/2010/main" val="398320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a:t>
            </a:fld>
            <a:endParaRPr lang="en-US">
              <a:solidFill>
                <a:srgbClr val="000000"/>
              </a:solidFill>
            </a:endParaRPr>
          </a:p>
        </p:txBody>
      </p:sp>
    </p:spTree>
    <p:extLst>
      <p:ext uri="{BB962C8B-B14F-4D97-AF65-F5344CB8AC3E}">
        <p14:creationId xmlns="" xmlns:p14="http://schemas.microsoft.com/office/powerpoint/2010/main" val="2022852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50</a:t>
            </a:fld>
            <a:endParaRPr lang="en-US">
              <a:solidFill>
                <a:srgbClr val="000000"/>
              </a:solidFill>
            </a:endParaRPr>
          </a:p>
        </p:txBody>
      </p:sp>
    </p:spTree>
    <p:extLst>
      <p:ext uri="{BB962C8B-B14F-4D97-AF65-F5344CB8AC3E}">
        <p14:creationId xmlns="" xmlns:p14="http://schemas.microsoft.com/office/powerpoint/2010/main" val="2913423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dirty="0"/>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51</a:t>
            </a:fld>
            <a:endParaRPr lang="en-US">
              <a:solidFill>
                <a:srgbClr val="000000"/>
              </a:solidFill>
            </a:endParaRPr>
          </a:p>
        </p:txBody>
      </p:sp>
    </p:spTree>
    <p:extLst>
      <p:ext uri="{BB962C8B-B14F-4D97-AF65-F5344CB8AC3E}">
        <p14:creationId xmlns="" xmlns:p14="http://schemas.microsoft.com/office/powerpoint/2010/main" val="1961922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52</a:t>
            </a:fld>
            <a:endParaRPr lang="en-US">
              <a:solidFill>
                <a:srgbClr val="000000"/>
              </a:solidFill>
            </a:endParaRPr>
          </a:p>
        </p:txBody>
      </p:sp>
    </p:spTree>
    <p:extLst>
      <p:ext uri="{BB962C8B-B14F-4D97-AF65-F5344CB8AC3E}">
        <p14:creationId xmlns="" xmlns:p14="http://schemas.microsoft.com/office/powerpoint/2010/main" val="296069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53</a:t>
            </a:fld>
            <a:endParaRPr lang="en-US">
              <a:solidFill>
                <a:srgbClr val="000000"/>
              </a:solidFill>
            </a:endParaRPr>
          </a:p>
        </p:txBody>
      </p:sp>
    </p:spTree>
    <p:extLst>
      <p:ext uri="{BB962C8B-B14F-4D97-AF65-F5344CB8AC3E}">
        <p14:creationId xmlns="" xmlns:p14="http://schemas.microsoft.com/office/powerpoint/2010/main" val="56012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54</a:t>
            </a:fld>
            <a:endParaRPr lang="en-US">
              <a:solidFill>
                <a:srgbClr val="000000"/>
              </a:solidFill>
            </a:endParaRPr>
          </a:p>
        </p:txBody>
      </p:sp>
    </p:spTree>
    <p:extLst>
      <p:ext uri="{BB962C8B-B14F-4D97-AF65-F5344CB8AC3E}">
        <p14:creationId xmlns="" xmlns:p14="http://schemas.microsoft.com/office/powerpoint/2010/main" val="1248270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55</a:t>
            </a:fld>
            <a:endParaRPr lang="en-US">
              <a:solidFill>
                <a:srgbClr val="000000"/>
              </a:solidFill>
            </a:endParaRPr>
          </a:p>
        </p:txBody>
      </p:sp>
    </p:spTree>
    <p:extLst>
      <p:ext uri="{BB962C8B-B14F-4D97-AF65-F5344CB8AC3E}">
        <p14:creationId xmlns="" xmlns:p14="http://schemas.microsoft.com/office/powerpoint/2010/main" val="1302141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56</a:t>
            </a:fld>
            <a:endParaRPr lang="en-US">
              <a:solidFill>
                <a:srgbClr val="000000"/>
              </a:solidFill>
            </a:endParaRPr>
          </a:p>
        </p:txBody>
      </p:sp>
    </p:spTree>
    <p:extLst>
      <p:ext uri="{BB962C8B-B14F-4D97-AF65-F5344CB8AC3E}">
        <p14:creationId xmlns="" xmlns:p14="http://schemas.microsoft.com/office/powerpoint/2010/main" val="3174432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57</a:t>
            </a:fld>
            <a:endParaRPr lang="en-US">
              <a:solidFill>
                <a:srgbClr val="000000"/>
              </a:solidFill>
            </a:endParaRPr>
          </a:p>
        </p:txBody>
      </p:sp>
    </p:spTree>
    <p:extLst>
      <p:ext uri="{BB962C8B-B14F-4D97-AF65-F5344CB8AC3E}">
        <p14:creationId xmlns="" xmlns:p14="http://schemas.microsoft.com/office/powerpoint/2010/main" val="27235979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58</a:t>
            </a:fld>
            <a:endParaRPr lang="en-US">
              <a:solidFill>
                <a:srgbClr val="000000"/>
              </a:solidFill>
            </a:endParaRPr>
          </a:p>
        </p:txBody>
      </p:sp>
    </p:spTree>
    <p:extLst>
      <p:ext uri="{BB962C8B-B14F-4D97-AF65-F5344CB8AC3E}">
        <p14:creationId xmlns="" xmlns:p14="http://schemas.microsoft.com/office/powerpoint/2010/main" val="3164221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59</a:t>
            </a:fld>
            <a:endParaRPr lang="en-US">
              <a:solidFill>
                <a:srgbClr val="000000"/>
              </a:solidFill>
            </a:endParaRPr>
          </a:p>
        </p:txBody>
      </p:sp>
    </p:spTree>
    <p:extLst>
      <p:ext uri="{BB962C8B-B14F-4D97-AF65-F5344CB8AC3E}">
        <p14:creationId xmlns="" xmlns:p14="http://schemas.microsoft.com/office/powerpoint/2010/main" val="1378184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a:t>
            </a:fld>
            <a:endParaRPr lang="en-US">
              <a:solidFill>
                <a:srgbClr val="000000"/>
              </a:solidFill>
            </a:endParaRPr>
          </a:p>
        </p:txBody>
      </p:sp>
    </p:spTree>
    <p:extLst>
      <p:ext uri="{BB962C8B-B14F-4D97-AF65-F5344CB8AC3E}">
        <p14:creationId xmlns="" xmlns:p14="http://schemas.microsoft.com/office/powerpoint/2010/main" val="371932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60</a:t>
            </a:fld>
            <a:endParaRPr lang="en-US">
              <a:solidFill>
                <a:srgbClr val="000000"/>
              </a:solidFill>
            </a:endParaRPr>
          </a:p>
        </p:txBody>
      </p:sp>
    </p:spTree>
    <p:extLst>
      <p:ext uri="{BB962C8B-B14F-4D97-AF65-F5344CB8AC3E}">
        <p14:creationId xmlns="" xmlns:p14="http://schemas.microsoft.com/office/powerpoint/2010/main" val="1793411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61</a:t>
            </a:fld>
            <a:endParaRPr lang="en-US">
              <a:solidFill>
                <a:srgbClr val="000000"/>
              </a:solidFill>
            </a:endParaRPr>
          </a:p>
        </p:txBody>
      </p:sp>
    </p:spTree>
    <p:extLst>
      <p:ext uri="{BB962C8B-B14F-4D97-AF65-F5344CB8AC3E}">
        <p14:creationId xmlns="" xmlns:p14="http://schemas.microsoft.com/office/powerpoint/2010/main" val="900509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62</a:t>
            </a:fld>
            <a:endParaRPr lang="en-US">
              <a:solidFill>
                <a:srgbClr val="000000"/>
              </a:solidFill>
            </a:endParaRPr>
          </a:p>
        </p:txBody>
      </p:sp>
    </p:spTree>
    <p:extLst>
      <p:ext uri="{BB962C8B-B14F-4D97-AF65-F5344CB8AC3E}">
        <p14:creationId xmlns="" xmlns:p14="http://schemas.microsoft.com/office/powerpoint/2010/main" val="867590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dirty="0"/>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63</a:t>
            </a:fld>
            <a:endParaRPr lang="en-US">
              <a:solidFill>
                <a:srgbClr val="000000"/>
              </a:solidFill>
            </a:endParaRPr>
          </a:p>
        </p:txBody>
      </p:sp>
    </p:spTree>
    <p:extLst>
      <p:ext uri="{BB962C8B-B14F-4D97-AF65-F5344CB8AC3E}">
        <p14:creationId xmlns="" xmlns:p14="http://schemas.microsoft.com/office/powerpoint/2010/main" val="15259640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64</a:t>
            </a:fld>
            <a:endParaRPr lang="en-US">
              <a:solidFill>
                <a:srgbClr val="000000"/>
              </a:solidFill>
            </a:endParaRPr>
          </a:p>
        </p:txBody>
      </p:sp>
    </p:spTree>
    <p:extLst>
      <p:ext uri="{BB962C8B-B14F-4D97-AF65-F5344CB8AC3E}">
        <p14:creationId xmlns="" xmlns:p14="http://schemas.microsoft.com/office/powerpoint/2010/main" val="1445852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65</a:t>
            </a:fld>
            <a:endParaRPr lang="en-US">
              <a:solidFill>
                <a:srgbClr val="000000"/>
              </a:solidFill>
            </a:endParaRPr>
          </a:p>
        </p:txBody>
      </p:sp>
    </p:spTree>
    <p:extLst>
      <p:ext uri="{BB962C8B-B14F-4D97-AF65-F5344CB8AC3E}">
        <p14:creationId xmlns="" xmlns:p14="http://schemas.microsoft.com/office/powerpoint/2010/main" val="3060816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66</a:t>
            </a:fld>
            <a:endParaRPr lang="en-US">
              <a:solidFill>
                <a:srgbClr val="000000"/>
              </a:solidFill>
            </a:endParaRPr>
          </a:p>
        </p:txBody>
      </p:sp>
    </p:spTree>
    <p:extLst>
      <p:ext uri="{BB962C8B-B14F-4D97-AF65-F5344CB8AC3E}">
        <p14:creationId xmlns="" xmlns:p14="http://schemas.microsoft.com/office/powerpoint/2010/main" val="18228414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3970939" y="8829824"/>
            <a:ext cx="3037840" cy="464981"/>
          </a:xfrm>
          <a:prstGeom prst="rect">
            <a:avLst/>
          </a:prstGeom>
          <a:noFill/>
          <a:ln w="9525">
            <a:noFill/>
            <a:miter lim="800000"/>
            <a:headEnd/>
            <a:tailEnd/>
          </a:ln>
        </p:spPr>
        <p:txBody>
          <a:bodyPr lIns="93170" tIns="46585" rIns="93170" bIns="46585" anchor="b"/>
          <a:lstStyle/>
          <a:p>
            <a:pPr algn="r"/>
            <a:fld id="{A81C3BFB-BBE1-4283-851A-447CDD52158C}" type="slidenum">
              <a:rPr lang="en-US" sz="1200">
                <a:solidFill>
                  <a:srgbClr val="000000"/>
                </a:solidFill>
                <a:latin typeface="Arial" charset="0"/>
              </a:rPr>
              <a:pPr algn="r"/>
              <a:t>67</a:t>
            </a:fld>
            <a:endParaRPr lang="en-US" sz="1200">
              <a:solidFill>
                <a:srgbClr val="000000"/>
              </a:solidFill>
              <a:latin typeface="Arial"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 xmlns:p14="http://schemas.microsoft.com/office/powerpoint/2010/main" val="26395800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pPr/>
              <a:t>68</a:t>
            </a:fld>
            <a:endParaRPr lang="en-US" smtClean="0"/>
          </a:p>
        </p:txBody>
      </p:sp>
    </p:spTree>
    <p:extLst>
      <p:ext uri="{BB962C8B-B14F-4D97-AF65-F5344CB8AC3E}">
        <p14:creationId xmlns="" xmlns:p14="http://schemas.microsoft.com/office/powerpoint/2010/main" val="2354118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EB734-796A-4E95-A47B-64E8B6749061}" type="slidenum">
              <a:rPr lang="en-US">
                <a:solidFill>
                  <a:srgbClr val="000000"/>
                </a:solidFill>
              </a:rPr>
              <a:pPr/>
              <a:t>69</a:t>
            </a:fld>
            <a:endParaRPr lang="en-US">
              <a:solidFill>
                <a:srgbClr val="000000"/>
              </a:solidFill>
            </a:endParaRPr>
          </a:p>
        </p:txBody>
      </p:sp>
      <p:sp>
        <p:nvSpPr>
          <p:cNvPr id="18434" name="Rectangle 2"/>
          <p:cNvSpPr>
            <a:spLocks noGrp="1" noRot="1" noChangeAspect="1" noChangeArrowheads="1" noTextEdit="1"/>
          </p:cNvSpPr>
          <p:nvPr>
            <p:ph type="sldImg"/>
          </p:nvPr>
        </p:nvSpPr>
        <p:spPr>
          <a:xfrm>
            <a:off x="1181100" y="696913"/>
            <a:ext cx="4648200" cy="3486150"/>
          </a:xfrm>
          <a:ln/>
        </p:spPr>
      </p:sp>
      <p:sp>
        <p:nvSpPr>
          <p:cNvPr id="18435" name="Rectangle 3"/>
          <p:cNvSpPr>
            <a:spLocks noGrp="1" noChangeArrowheads="1"/>
          </p:cNvSpPr>
          <p:nvPr>
            <p:ph type="body" idx="1"/>
          </p:nvPr>
        </p:nvSpPr>
        <p:spPr/>
        <p:txBody>
          <a:bodyPr/>
          <a:lstStyle/>
          <a:p>
            <a:endParaRPr lang="en-US"/>
          </a:p>
        </p:txBody>
      </p:sp>
    </p:spTree>
    <p:extLst>
      <p:ext uri="{BB962C8B-B14F-4D97-AF65-F5344CB8AC3E}">
        <p14:creationId xmlns="" xmlns:p14="http://schemas.microsoft.com/office/powerpoint/2010/main" val="220423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7</a:t>
            </a:fld>
            <a:endParaRPr lang="en-US">
              <a:solidFill>
                <a:srgbClr val="000000"/>
              </a:solidFill>
            </a:endParaRPr>
          </a:p>
        </p:txBody>
      </p:sp>
    </p:spTree>
    <p:extLst>
      <p:ext uri="{BB962C8B-B14F-4D97-AF65-F5344CB8AC3E}">
        <p14:creationId xmlns="" xmlns:p14="http://schemas.microsoft.com/office/powerpoint/2010/main" val="332792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8</a:t>
            </a:fld>
            <a:endParaRPr lang="en-US">
              <a:solidFill>
                <a:srgbClr val="000000"/>
              </a:solidFill>
            </a:endParaRPr>
          </a:p>
        </p:txBody>
      </p:sp>
    </p:spTree>
    <p:extLst>
      <p:ext uri="{BB962C8B-B14F-4D97-AF65-F5344CB8AC3E}">
        <p14:creationId xmlns="" xmlns:p14="http://schemas.microsoft.com/office/powerpoint/2010/main" val="33975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pPr>
              <a:defRPr/>
            </a:pPr>
            <a:fld id="{D1AE53EB-D1E5-4283-970F-AB0C5B9D6071}" type="slidenum">
              <a:rPr lang="en-US" smtClean="0">
                <a:solidFill>
                  <a:srgbClr val="000000"/>
                </a:solidFill>
              </a:rPr>
              <a:pPr>
                <a:defRPr/>
              </a:pPr>
              <a:t>9</a:t>
            </a:fld>
            <a:endParaRPr lang="en-US">
              <a:solidFill>
                <a:srgbClr val="000000"/>
              </a:solidFill>
            </a:endParaRPr>
          </a:p>
        </p:txBody>
      </p:sp>
    </p:spTree>
    <p:extLst>
      <p:ext uri="{BB962C8B-B14F-4D97-AF65-F5344CB8AC3E}">
        <p14:creationId xmlns="" xmlns:p14="http://schemas.microsoft.com/office/powerpoint/2010/main" val="1486916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15" name="Rectangle 11"/>
          <p:cNvSpPr>
            <a:spLocks noChangeArrowheads="1"/>
          </p:cNvSpPr>
          <p:nvPr/>
        </p:nvSpPr>
        <p:spPr bwMode="auto">
          <a:xfrm flipV="1">
            <a:off x="315913" y="3260725"/>
            <a:ext cx="86931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n-US"/>
          </a:p>
        </p:txBody>
      </p:sp>
      <p:sp>
        <p:nvSpPr>
          <p:cNvPr id="21516" name="Rectangle 12"/>
          <p:cNvSpPr>
            <a:spLocks noGrp="1" noChangeArrowheads="1"/>
          </p:cNvSpPr>
          <p:nvPr>
            <p:ph type="ctrTitle"/>
          </p:nvPr>
        </p:nvSpPr>
        <p:spPr>
          <a:xfrm>
            <a:off x="990600" y="1676401"/>
            <a:ext cx="7772400" cy="1462088"/>
          </a:xfrm>
        </p:spPr>
        <p:txBody>
          <a:bodyPr/>
          <a:lstStyle>
            <a:lvl1pPr>
              <a:defRPr/>
            </a:lvl1pPr>
          </a:lstStyle>
          <a:p>
            <a:r>
              <a:rPr lang="en-US" dirty="0"/>
              <a:t>Click to edit Master title style</a:t>
            </a:r>
          </a:p>
        </p:txBody>
      </p:sp>
      <p:sp>
        <p:nvSpPr>
          <p:cNvPr id="215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151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p>
        </p:txBody>
      </p:sp>
      <p:sp>
        <p:nvSpPr>
          <p:cNvPr id="2151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p>
        </p:txBody>
      </p:sp>
      <p:sp>
        <p:nvSpPr>
          <p:cNvPr id="2152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BDBD18-52EC-4543-95A7-94002FFBA351}" type="slidenum">
              <a:rPr lang="en-US"/>
              <a:pPr/>
              <a:t>‹#›</a:t>
            </a:fld>
            <a:endParaRPr lang="en-US"/>
          </a:p>
        </p:txBody>
      </p:sp>
      <p:pic>
        <p:nvPicPr>
          <p:cNvPr id="17" name="Picture 16" descr="IBB2.jpg"/>
          <p:cNvPicPr>
            <a:picLocks noChangeAspect="1"/>
          </p:cNvPicPr>
          <p:nvPr userDrawn="1"/>
        </p:nvPicPr>
        <p:blipFill>
          <a:blip r:embed="rId2" cstate="email"/>
          <a:srcRect/>
          <a:stretch>
            <a:fillRect/>
          </a:stretch>
        </p:blipFill>
        <p:spPr>
          <a:xfrm>
            <a:off x="0" y="2819400"/>
            <a:ext cx="1122680" cy="990600"/>
          </a:xfrm>
          <a:prstGeom prst="rect">
            <a:avLst/>
          </a:prstGeom>
        </p:spPr>
      </p:pic>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2062A0-DF63-4C85-B593-9A872A4EBE55}" type="slidenum">
              <a:rPr lang="en-US"/>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4"/>
            <a:ext cx="1951039"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9" y="214314"/>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2980A9-21B9-4C04-BCE9-635D935807EE}" type="slidenum">
              <a:rPr lang="en-US"/>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1162051" y="6243638"/>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42151" y="6243638"/>
            <a:ext cx="1905000" cy="457200"/>
          </a:xfrm>
        </p:spPr>
        <p:txBody>
          <a:bodyPr/>
          <a:lstStyle>
            <a:lvl1pPr>
              <a:defRPr/>
            </a:lvl1pPr>
          </a:lstStyle>
          <a:p>
            <a:fld id="{22A03716-500E-4B3F-A17A-1660A8F2CB85}" type="slidenum">
              <a:rPr lang="en-US"/>
              <a:pPr/>
              <a:t>‹#›</a:t>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s-PR"/>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R"/>
          </a:p>
        </p:txBody>
      </p:sp>
      <p:sp>
        <p:nvSpPr>
          <p:cNvPr id="5" name="Rectangle 11"/>
          <p:cNvSpPr>
            <a:spLocks noGrp="1" noChangeArrowheads="1"/>
          </p:cNvSpPr>
          <p:nvPr>
            <p:ph type="dt" sz="half" idx="10"/>
          </p:nvPr>
        </p:nvSpPr>
        <p:spPr>
          <a:ln/>
        </p:spPr>
        <p:txBody>
          <a:bodyPr/>
          <a:lstStyle>
            <a:lvl1pPr>
              <a:defRPr/>
            </a:lvl1pPr>
          </a:lstStyle>
          <a:p>
            <a:fld id="{51321620-7B8A-449A-98FB-69EC33E1586B}" type="datetime1">
              <a:rPr lang="en-US">
                <a:solidFill>
                  <a:srgbClr val="000000"/>
                </a:solidFill>
              </a:rPr>
              <a:pPr/>
              <a:t>8/21/2014</a:t>
            </a:fld>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1426BC6-9C44-4822-8B07-F963A8030F45}" type="slidenum">
              <a:rPr lang="en-US">
                <a:solidFill>
                  <a:srgbClr val="000000"/>
                </a:solidFill>
              </a:rPr>
              <a:pPr>
                <a:defRPr/>
              </a:pPr>
              <a:t>‹#›</a:t>
            </a:fld>
            <a:endParaRPr lang="en-US">
              <a:solidFill>
                <a:srgbClr val="000000"/>
              </a:solidFill>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solidFill>
                  <a:srgbClr val="000000"/>
                </a:solidFill>
              </a:rPr>
              <a:pPr/>
              <a:t>‹#›</a:t>
            </a:fld>
            <a:endParaRPr lang="en-US">
              <a:solidFill>
                <a:srgbClr val="000000"/>
              </a:solidFill>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15" name="Rectangle 11"/>
          <p:cNvSpPr>
            <a:spLocks noChangeArrowheads="1"/>
          </p:cNvSpPr>
          <p:nvPr/>
        </p:nvSpPr>
        <p:spPr bwMode="auto">
          <a:xfrm flipV="1">
            <a:off x="315913" y="3260725"/>
            <a:ext cx="86931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en-US">
              <a:solidFill>
                <a:srgbClr val="000000"/>
              </a:solidFill>
            </a:endParaRPr>
          </a:p>
        </p:txBody>
      </p:sp>
      <p:sp>
        <p:nvSpPr>
          <p:cNvPr id="21516" name="Rectangle 12"/>
          <p:cNvSpPr>
            <a:spLocks noGrp="1" noChangeArrowheads="1"/>
          </p:cNvSpPr>
          <p:nvPr>
            <p:ph type="ctrTitle"/>
          </p:nvPr>
        </p:nvSpPr>
        <p:spPr>
          <a:xfrm>
            <a:off x="990600" y="1676401"/>
            <a:ext cx="7772400" cy="1462088"/>
          </a:xfrm>
        </p:spPr>
        <p:txBody>
          <a:bodyPr/>
          <a:lstStyle>
            <a:lvl1pPr>
              <a:defRPr/>
            </a:lvl1pPr>
          </a:lstStyle>
          <a:p>
            <a:r>
              <a:rPr lang="en-US" dirty="0"/>
              <a:t>Click to edit Master title style</a:t>
            </a:r>
          </a:p>
        </p:txBody>
      </p:sp>
      <p:sp>
        <p:nvSpPr>
          <p:cNvPr id="2151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1518"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solidFill>
                <a:srgbClr val="1C1C1C"/>
              </a:solidFill>
            </a:endParaRPr>
          </a:p>
        </p:txBody>
      </p:sp>
      <p:sp>
        <p:nvSpPr>
          <p:cNvPr id="21519"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solidFill>
                <a:srgbClr val="1C1C1C"/>
              </a:solidFill>
            </a:endParaRPr>
          </a:p>
        </p:txBody>
      </p:sp>
      <p:sp>
        <p:nvSpPr>
          <p:cNvPr id="21520"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BDBD18-52EC-4543-95A7-94002FFBA351}" type="slidenum">
              <a:rPr lang="en-US">
                <a:solidFill>
                  <a:srgbClr val="1C1C1C"/>
                </a:solidFill>
              </a:rPr>
              <a:pPr/>
              <a:t>‹#›</a:t>
            </a:fld>
            <a:endParaRPr lang="en-US">
              <a:solidFill>
                <a:srgbClr val="1C1C1C"/>
              </a:solidFill>
            </a:endParaRPr>
          </a:p>
        </p:txBody>
      </p:sp>
      <p:pic>
        <p:nvPicPr>
          <p:cNvPr id="17" name="Picture 16" descr="IBB2.jpg"/>
          <p:cNvPicPr>
            <a:picLocks noChangeAspect="1"/>
          </p:cNvPicPr>
          <p:nvPr userDrawn="1"/>
        </p:nvPicPr>
        <p:blipFill>
          <a:blip r:embed="rId2" cstate="email"/>
          <a:srcRect/>
          <a:stretch>
            <a:fillRect/>
          </a:stretch>
        </p:blipFill>
        <p:spPr>
          <a:xfrm>
            <a:off x="0" y="2819400"/>
            <a:ext cx="1122680" cy="990600"/>
          </a:xfrm>
          <a:prstGeom prst="rect">
            <a:avLst/>
          </a:prstGeom>
        </p:spPr>
      </p:pic>
    </p:spTree>
    <p:extLst>
      <p:ext uri="{BB962C8B-B14F-4D97-AF65-F5344CB8AC3E}">
        <p14:creationId xmlns="" xmlns:p14="http://schemas.microsoft.com/office/powerpoint/2010/main" val="3613187546"/>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72425404"/>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C7FCE1-6554-404F-86D6-A65B7CF1D196}"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118526455"/>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1E7F7E-33AA-4283-8B9E-027FB821B55F}" type="slidenum">
              <a:rPr lang="en-US"/>
              <a:pPr/>
              <a:t>‹#›</a:t>
            </a:fld>
            <a:endParaRPr lang="en-US"/>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5F66C4B-4773-43DA-A1DB-4AFD6C3304D1}"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267156603"/>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03FDD6-FB54-4892-B09D-2EA4B7474091}"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219991159"/>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D4F163F-9188-4589-9629-C6C2491F6D6D}"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3753786681"/>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20152372"/>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FC6D93-0A32-41BA-AB7C-6F9269F4E8E9}"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711829747"/>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64993C-7D65-48A2-93F3-36FEC830A3C6}"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857902230"/>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2062A0-DF63-4C85-B593-9A872A4EBE55}"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3714885467"/>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4"/>
            <a:ext cx="1951039"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9" y="214314"/>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2980A9-21B9-4C04-BCE9-635D935807EE}"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38266753"/>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1162051" y="6243638"/>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7042151" y="6243638"/>
            <a:ext cx="1905000" cy="457200"/>
          </a:xfrm>
        </p:spPr>
        <p:txBody>
          <a:bodyPr/>
          <a:lstStyle>
            <a:lvl1pPr>
              <a:defRPr/>
            </a:lvl1pPr>
          </a:lstStyle>
          <a:p>
            <a:fld id="{22A03716-500E-4B3F-A17A-1660A8F2CB85}"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401817329"/>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0" y="2438400"/>
            <a:ext cx="9009063" cy="1052513"/>
            <a:chOff x="0" y="1536"/>
            <a:chExt cx="5675" cy="663"/>
          </a:xfrm>
        </p:grpSpPr>
        <p:grpSp>
          <p:nvGrpSpPr>
            <p:cNvPr id="7171" name="Group 3"/>
            <p:cNvGrpSpPr>
              <a:grpSpLocks/>
            </p:cNvGrpSpPr>
            <p:nvPr/>
          </p:nvGrpSpPr>
          <p:grpSpPr bwMode="auto">
            <a:xfrm>
              <a:off x="183" y="1604"/>
              <a:ext cx="448" cy="299"/>
              <a:chOff x="720" y="336"/>
              <a:chExt cx="624" cy="432"/>
            </a:xfrm>
          </p:grpSpPr>
          <p:sp>
            <p:nvSpPr>
              <p:cNvPr id="717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sp>
            <p:nvSpPr>
              <p:cNvPr id="717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grpSp>
        <p:grpSp>
          <p:nvGrpSpPr>
            <p:cNvPr id="7174" name="Group 6"/>
            <p:cNvGrpSpPr>
              <a:grpSpLocks/>
            </p:cNvGrpSpPr>
            <p:nvPr/>
          </p:nvGrpSpPr>
          <p:grpSpPr bwMode="auto">
            <a:xfrm>
              <a:off x="261" y="1870"/>
              <a:ext cx="465" cy="299"/>
              <a:chOff x="912" y="2640"/>
              <a:chExt cx="672" cy="432"/>
            </a:xfrm>
          </p:grpSpPr>
          <p:sp>
            <p:nvSpPr>
              <p:cNvPr id="7175"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sp>
            <p:nvSpPr>
              <p:cNvPr id="7176"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grpSp>
        <p:sp>
          <p:nvSpPr>
            <p:cNvPr id="717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sp>
          <p:nvSpPr>
            <p:cNvPr id="717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sp>
          <p:nvSpPr>
            <p:cNvPr id="717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1" smtClean="0">
                <a:solidFill>
                  <a:srgbClr val="000000"/>
                </a:solidFill>
                <a:cs typeface="Arial" panose="020B0604020202020204" pitchFamily="34" charset="0"/>
              </a:endParaRPr>
            </a:p>
          </p:txBody>
        </p:sp>
      </p:grpSp>
      <p:sp>
        <p:nvSpPr>
          <p:cNvPr id="7180" name="Rectangle 12"/>
          <p:cNvSpPr>
            <a:spLocks noGrp="1" noChangeArrowheads="1"/>
          </p:cNvSpPr>
          <p:nvPr>
            <p:ph type="ctrTitle"/>
          </p:nvPr>
        </p:nvSpPr>
        <p:spPr>
          <a:xfrm>
            <a:off x="762000" y="1676400"/>
            <a:ext cx="7772400" cy="1462088"/>
          </a:xfrm>
        </p:spPr>
        <p:txBody>
          <a:bodyPr/>
          <a:lstStyle>
            <a:lvl1pPr algn="ctr">
              <a:defRPr/>
            </a:lvl1pPr>
          </a:lstStyle>
          <a:p>
            <a:pPr lvl="0"/>
            <a:r>
              <a:rPr lang="es-PR" noProof="0" smtClean="0"/>
              <a:t>Click to edit Master title style</a:t>
            </a:r>
          </a:p>
        </p:txBody>
      </p:sp>
      <p:sp>
        <p:nvSpPr>
          <p:cNvPr id="7181"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s-PR" noProof="0" smtClean="0"/>
              <a:t>Click to edit Master subtitle style</a:t>
            </a:r>
          </a:p>
        </p:txBody>
      </p:sp>
      <p:sp>
        <p:nvSpPr>
          <p:cNvPr id="7182" name="Rectangle 14"/>
          <p:cNvSpPr>
            <a:spLocks noGrp="1" noChangeArrowheads="1"/>
          </p:cNvSpPr>
          <p:nvPr>
            <p:ph type="dt" sz="half" idx="2"/>
          </p:nvPr>
        </p:nvSpPr>
        <p:spPr>
          <a:xfrm>
            <a:off x="838200" y="6381750"/>
            <a:ext cx="2819400" cy="476250"/>
          </a:xfrm>
        </p:spPr>
        <p:txBody>
          <a:bodyPr anchor="t"/>
          <a:lstStyle>
            <a:lvl1pPr>
              <a:defRPr>
                <a:latin typeface="Arial" panose="020B0604020202020204" pitchFamily="34" charset="0"/>
              </a:defRPr>
            </a:lvl1pPr>
          </a:lstStyle>
          <a:p>
            <a:r>
              <a:rPr lang="es-PR">
                <a:solidFill>
                  <a:srgbClr val="000000"/>
                </a:solidFill>
              </a:rPr>
              <a:t>(787) 890-0118</a:t>
            </a:r>
          </a:p>
          <a:p>
            <a:r>
              <a:rPr lang="es-PR">
                <a:solidFill>
                  <a:srgbClr val="000000"/>
                </a:solidFill>
              </a:rPr>
              <a:t>www.iglesiabiblicabautista.org</a:t>
            </a:r>
          </a:p>
        </p:txBody>
      </p:sp>
      <p:sp>
        <p:nvSpPr>
          <p:cNvPr id="7183" name="Rectangle 15"/>
          <p:cNvSpPr>
            <a:spLocks noGrp="1" noChangeArrowheads="1"/>
          </p:cNvSpPr>
          <p:nvPr>
            <p:ph type="ftr" sz="quarter" idx="3"/>
          </p:nvPr>
        </p:nvSpPr>
        <p:spPr>
          <a:xfrm>
            <a:off x="5943600" y="6400800"/>
            <a:ext cx="2895600" cy="457200"/>
          </a:xfrm>
        </p:spPr>
        <p:txBody>
          <a:bodyPr anchor="t"/>
          <a:lstStyle>
            <a:lvl1pPr>
              <a:defRPr>
                <a:latin typeface="Arial" panose="020B0604020202020204" pitchFamily="34" charset="0"/>
              </a:defRPr>
            </a:lvl1pPr>
          </a:lstStyle>
          <a:p>
            <a:r>
              <a:rPr lang="es-PR">
                <a:solidFill>
                  <a:srgbClr val="000000"/>
                </a:solidFill>
              </a:rPr>
              <a:t>Iglesia Bíblica Bautista de Aguadilla</a:t>
            </a:r>
          </a:p>
        </p:txBody>
      </p:sp>
      <p:pic>
        <p:nvPicPr>
          <p:cNvPr id="7184" name="Picture 16" descr="IBB2"/>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0"/>
            <a:ext cx="1219200"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7242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C7FCE1-6554-404F-86D6-A65B7CF1D196}" type="slidenum">
              <a:rPr lang="en-US"/>
              <a:pPr/>
              <a:t>‹#›</a:t>
            </a:fld>
            <a:endParaRPr lang="en-US"/>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015D1973-E473-4930-BE85-DF82FFC0EED4}"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275576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PR">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0616EF09-2267-4F20-8413-0DB5B8B6EC55}"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727185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PR">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1AD79643-D024-42E2-9EA3-B70B9D2D57A8}"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4068675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PR">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9" name="Slide Number Placeholder 8"/>
          <p:cNvSpPr>
            <a:spLocks noGrp="1"/>
          </p:cNvSpPr>
          <p:nvPr>
            <p:ph type="sldNum" sz="quarter" idx="12"/>
          </p:nvPr>
        </p:nvSpPr>
        <p:spPr/>
        <p:txBody>
          <a:bodyPr/>
          <a:lstStyle>
            <a:lvl1pPr>
              <a:defRPr/>
            </a:lvl1pPr>
          </a:lstStyle>
          <a:p>
            <a:fld id="{B28AA128-41F3-4303-8CC8-3B4396A3D59A}"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3102145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PR">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5" name="Slide Number Placeholder 4"/>
          <p:cNvSpPr>
            <a:spLocks noGrp="1"/>
          </p:cNvSpPr>
          <p:nvPr>
            <p:ph type="sldNum" sz="quarter" idx="12"/>
          </p:nvPr>
        </p:nvSpPr>
        <p:spPr/>
        <p:txBody>
          <a:bodyPr/>
          <a:lstStyle>
            <a:lvl1pPr>
              <a:defRPr/>
            </a:lvl1pPr>
          </a:lstStyle>
          <a:p>
            <a:fld id="{E4FB3076-C198-46F2-ACEF-EDEE0DCC107C}"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3488645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PR">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4" name="Slide Number Placeholder 3"/>
          <p:cNvSpPr>
            <a:spLocks noGrp="1"/>
          </p:cNvSpPr>
          <p:nvPr>
            <p:ph type="sldNum" sz="quarter" idx="12"/>
          </p:nvPr>
        </p:nvSpPr>
        <p:spPr/>
        <p:txBody>
          <a:bodyPr/>
          <a:lstStyle>
            <a:lvl1pPr>
              <a:defRPr/>
            </a:lvl1pPr>
          </a:lstStyle>
          <a:p>
            <a:fld id="{1B310EAE-A24D-4148-A401-3C7C2584620A}"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544912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988B84A7-8830-4625-8400-F60A9E26C9D3}"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1564476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PR">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7" name="Slide Number Placeholder 6"/>
          <p:cNvSpPr>
            <a:spLocks noGrp="1"/>
          </p:cNvSpPr>
          <p:nvPr>
            <p:ph type="sldNum" sz="quarter" idx="12"/>
          </p:nvPr>
        </p:nvSpPr>
        <p:spPr/>
        <p:txBody>
          <a:bodyPr/>
          <a:lstStyle>
            <a:lvl1pPr>
              <a:defRPr/>
            </a:lvl1pPr>
          </a:lstStyle>
          <a:p>
            <a:fld id="{8020EF3E-5A79-4B74-9738-7771952C71FD}"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1904526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B8F58C35-B7A6-45C9-9EAB-E039C9E3B9A4}"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2341617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1513" y="214313"/>
            <a:ext cx="1933575"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214313"/>
            <a:ext cx="5649913"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PR">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s-PR">
                <a:solidFill>
                  <a:srgbClr val="000000"/>
                </a:solidFill>
              </a:rPr>
              <a:t>www.iglesiabiblicabautista.org</a:t>
            </a:r>
          </a:p>
        </p:txBody>
      </p:sp>
      <p:sp>
        <p:nvSpPr>
          <p:cNvPr id="6" name="Slide Number Placeholder 5"/>
          <p:cNvSpPr>
            <a:spLocks noGrp="1"/>
          </p:cNvSpPr>
          <p:nvPr>
            <p:ph type="sldNum" sz="quarter" idx="12"/>
          </p:nvPr>
        </p:nvSpPr>
        <p:spPr/>
        <p:txBody>
          <a:bodyPr/>
          <a:lstStyle>
            <a:lvl1pPr>
              <a:defRPr/>
            </a:lvl1pPr>
          </a:lstStyle>
          <a:p>
            <a:fld id="{03CD67C4-78F0-489F-B661-95F477C103F0}"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296746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F66C4B-4773-43DA-A1DB-4AFD6C3304D1}" type="slidenum">
              <a:rPr lang="en-US"/>
              <a:pPr/>
              <a:t>‹#›</a:t>
            </a:fld>
            <a:endParaRPr lang="en-US"/>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7724775"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2550" y="2017713"/>
            <a:ext cx="3792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248400"/>
            <a:ext cx="1905000" cy="457200"/>
          </a:xfrm>
        </p:spPr>
        <p:txBody>
          <a:bodyPr/>
          <a:lstStyle>
            <a:lvl1pPr>
              <a:defRPr/>
            </a:lvl1pPr>
          </a:lstStyle>
          <a:p>
            <a:endParaRPr lang="es-PR">
              <a:solidFill>
                <a:srgbClr val="000000"/>
              </a:solidFill>
            </a:endParaRPr>
          </a:p>
        </p:txBody>
      </p:sp>
      <p:sp>
        <p:nvSpPr>
          <p:cNvPr id="6" name="Footer Placeholder 5"/>
          <p:cNvSpPr>
            <a:spLocks noGrp="1"/>
          </p:cNvSpPr>
          <p:nvPr>
            <p:ph type="ftr" sz="quarter" idx="11"/>
          </p:nvPr>
        </p:nvSpPr>
        <p:spPr>
          <a:xfrm>
            <a:off x="2438400" y="6248400"/>
            <a:ext cx="4267200" cy="457200"/>
          </a:xfrm>
        </p:spPr>
        <p:txBody>
          <a:bodyPr/>
          <a:lstStyle>
            <a:lvl1pPr>
              <a:defRPr/>
            </a:lvl1pPr>
          </a:lstStyle>
          <a:p>
            <a:r>
              <a:rPr lang="es-PR">
                <a:solidFill>
                  <a:srgbClr val="000000"/>
                </a:solidFill>
              </a:rPr>
              <a:t>www.iglesiabiblicabautista.org</a:t>
            </a:r>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73CF6283-D0D1-4FB7-B7A3-4A8F171D899D}"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269325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7724775"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5162550" y="2017713"/>
            <a:ext cx="3792538" cy="4114800"/>
          </a:xfrm>
        </p:spPr>
        <p:txBody>
          <a:bodyPr/>
          <a:lstStyle/>
          <a:p>
            <a:endParaRPr lang="en-US"/>
          </a:p>
        </p:txBody>
      </p:sp>
      <p:sp>
        <p:nvSpPr>
          <p:cNvPr id="5" name="Date Placeholder 4"/>
          <p:cNvSpPr>
            <a:spLocks noGrp="1"/>
          </p:cNvSpPr>
          <p:nvPr>
            <p:ph type="dt" sz="half" idx="10"/>
          </p:nvPr>
        </p:nvSpPr>
        <p:spPr>
          <a:xfrm>
            <a:off x="228600" y="6248400"/>
            <a:ext cx="1905000" cy="457200"/>
          </a:xfrm>
        </p:spPr>
        <p:txBody>
          <a:bodyPr/>
          <a:lstStyle>
            <a:lvl1pPr>
              <a:defRPr/>
            </a:lvl1pPr>
          </a:lstStyle>
          <a:p>
            <a:endParaRPr lang="es-PR">
              <a:solidFill>
                <a:srgbClr val="000000"/>
              </a:solidFill>
            </a:endParaRPr>
          </a:p>
        </p:txBody>
      </p:sp>
      <p:sp>
        <p:nvSpPr>
          <p:cNvPr id="6" name="Footer Placeholder 5"/>
          <p:cNvSpPr>
            <a:spLocks noGrp="1"/>
          </p:cNvSpPr>
          <p:nvPr>
            <p:ph type="ftr" sz="quarter" idx="11"/>
          </p:nvPr>
        </p:nvSpPr>
        <p:spPr>
          <a:xfrm>
            <a:off x="2438400" y="6248400"/>
            <a:ext cx="4267200" cy="457200"/>
          </a:xfrm>
        </p:spPr>
        <p:txBody>
          <a:bodyPr/>
          <a:lstStyle>
            <a:lvl1pPr>
              <a:defRPr/>
            </a:lvl1pPr>
          </a:lstStyle>
          <a:p>
            <a:r>
              <a:rPr lang="es-PR">
                <a:solidFill>
                  <a:srgbClr val="000000"/>
                </a:solidFill>
              </a:rPr>
              <a:t>www.iglesiabiblicabautista.org</a:t>
            </a:r>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51902827-7DC5-44F6-A0DC-6C9823B7C458}"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2049892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214313"/>
            <a:ext cx="7735888"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228600" y="6248400"/>
            <a:ext cx="1905000" cy="457200"/>
          </a:xfrm>
        </p:spPr>
        <p:txBody>
          <a:bodyPr/>
          <a:lstStyle>
            <a:lvl1pPr>
              <a:defRPr/>
            </a:lvl1pPr>
          </a:lstStyle>
          <a:p>
            <a:endParaRPr lang="es-PR">
              <a:solidFill>
                <a:srgbClr val="000000"/>
              </a:solidFill>
            </a:endParaRPr>
          </a:p>
        </p:txBody>
      </p:sp>
      <p:sp>
        <p:nvSpPr>
          <p:cNvPr id="4" name="Footer Placeholder 3"/>
          <p:cNvSpPr>
            <a:spLocks noGrp="1"/>
          </p:cNvSpPr>
          <p:nvPr>
            <p:ph type="ftr" sz="quarter" idx="11"/>
          </p:nvPr>
        </p:nvSpPr>
        <p:spPr>
          <a:xfrm>
            <a:off x="2438400" y="6248400"/>
            <a:ext cx="4267200" cy="457200"/>
          </a:xfrm>
        </p:spPr>
        <p:txBody>
          <a:bodyPr/>
          <a:lstStyle>
            <a:lvl1pPr>
              <a:defRPr/>
            </a:lvl1pPr>
          </a:lstStyle>
          <a:p>
            <a:r>
              <a:rPr lang="es-PR">
                <a:solidFill>
                  <a:srgbClr val="000000"/>
                </a:solidFill>
              </a:rPr>
              <a:t>www.iglesiabiblicabautista.org</a:t>
            </a:r>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AA9FD293-355D-41CE-8B65-C64A83812E64}"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3462777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14313"/>
            <a:ext cx="7724775"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17713"/>
            <a:ext cx="3790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62550" y="2017713"/>
            <a:ext cx="37925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62550" y="4151313"/>
            <a:ext cx="3792538"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248400"/>
            <a:ext cx="1905000" cy="457200"/>
          </a:xfrm>
        </p:spPr>
        <p:txBody>
          <a:bodyPr/>
          <a:lstStyle>
            <a:lvl1pPr>
              <a:defRPr/>
            </a:lvl1pPr>
          </a:lstStyle>
          <a:p>
            <a:endParaRPr lang="es-PR">
              <a:solidFill>
                <a:srgbClr val="000000"/>
              </a:solidFill>
            </a:endParaRPr>
          </a:p>
        </p:txBody>
      </p:sp>
      <p:sp>
        <p:nvSpPr>
          <p:cNvPr id="7" name="Footer Placeholder 6"/>
          <p:cNvSpPr>
            <a:spLocks noGrp="1"/>
          </p:cNvSpPr>
          <p:nvPr>
            <p:ph type="ftr" sz="quarter" idx="11"/>
          </p:nvPr>
        </p:nvSpPr>
        <p:spPr>
          <a:xfrm>
            <a:off x="2438400" y="6248400"/>
            <a:ext cx="4267200" cy="457200"/>
          </a:xfrm>
        </p:spPr>
        <p:txBody>
          <a:bodyPr/>
          <a:lstStyle>
            <a:lvl1pPr>
              <a:defRPr/>
            </a:lvl1pPr>
          </a:lstStyle>
          <a:p>
            <a:r>
              <a:rPr lang="es-PR">
                <a:solidFill>
                  <a:srgbClr val="000000"/>
                </a:solidFill>
              </a:rPr>
              <a:t>www.iglesiabiblicabautista.org</a:t>
            </a:r>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FD88295C-C02A-431D-9488-1B327FF57422}" type="slidenum">
              <a:rPr lang="es-PR">
                <a:solidFill>
                  <a:srgbClr val="000000"/>
                </a:solidFill>
              </a:rPr>
              <a:pPr/>
              <a:t>‹#›</a:t>
            </a:fld>
            <a:endParaRPr lang="es-PR">
              <a:solidFill>
                <a:srgbClr val="000000"/>
              </a:solidFill>
            </a:endParaRPr>
          </a:p>
        </p:txBody>
      </p:sp>
    </p:spTree>
    <p:extLst>
      <p:ext uri="{BB962C8B-B14F-4D97-AF65-F5344CB8AC3E}">
        <p14:creationId xmlns="" xmlns:p14="http://schemas.microsoft.com/office/powerpoint/2010/main" val="378857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603FDD6-FB54-4892-B09D-2EA4B7474091}" type="slidenum">
              <a:rPr lang="en-US"/>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4F163F-9188-4589-9629-C6C2491F6D6D}" type="slidenum">
              <a:rPr lang="en-US"/>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3AE5B1C-0384-499A-9270-D850812709EF}" type="slidenum">
              <a:rPr lang="en-US"/>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FC6D93-0A32-41BA-AB7C-6F9269F4E8E9}" type="slidenum">
              <a:rPr lang="en-US"/>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E64993C-7D65-48A2-93F3-36FEC830A3C6}" type="slidenum">
              <a:rPr lang="en-US"/>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jpeg"/><Relationship Id="rId2" Type="http://schemas.openxmlformats.org/officeDocument/2006/relationships/slideLayout" Target="../slideLayouts/slideLayout30.xml"/><Relationship Id="rId16" Type="http://schemas.openxmlformats.org/officeDocument/2006/relationships/theme" Target="../theme/theme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pPr/>
              <a:t>‹#›</a:t>
            </a:fld>
            <a:endParaRPr lang="en-US"/>
          </a:p>
        </p:txBody>
      </p:sp>
      <p:pic>
        <p:nvPicPr>
          <p:cNvPr id="14" name="Picture 13" descr="IBB2.jpg"/>
          <p:cNvPicPr>
            <a:picLocks noChangeAspect="1"/>
          </p:cNvPicPr>
          <p:nvPr userDrawn="1"/>
        </p:nvPicPr>
        <p:blipFill>
          <a:blip r:embed="rId14"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87" r:id="rId12"/>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userDrawn="1"/>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5" name="Picture 14" descr="IBB2.jpg"/>
          <p:cNvPicPr>
            <a:picLocks noChangeAspect="1"/>
          </p:cNvPicPr>
          <p:nvPr userDrawn="1"/>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userDrawn="1"/>
        </p:nvPicPr>
        <p:blipFill>
          <a:blip r:embed="rId3" cstate="email"/>
          <a:srcRect/>
          <a:stretch>
            <a:fillRect/>
          </a:stretch>
        </p:blipFill>
        <p:spPr>
          <a:xfrm>
            <a:off x="0" y="0"/>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userDrawn="1"/>
        </p:nvPicPr>
        <p:blipFill>
          <a:blip r:embed="rId3" cstate="email"/>
          <a:srcRect/>
          <a:stretch>
            <a:fillRect/>
          </a:stretch>
        </p:blipFill>
        <p:spPr>
          <a:xfrm>
            <a:off x="0" y="1"/>
            <a:ext cx="1122680" cy="990600"/>
          </a:xfrm>
          <a:prstGeom prst="rect">
            <a:avLst/>
          </a:prstGeom>
        </p:spPr>
      </p:pic>
    </p:spTree>
  </p:cSld>
  <p:clrMap bg1="lt1" tx1="dk1" bg2="lt2" tx2="dk2" accent1="accent1" accent2="accent2" accent3="accent3" accent4="accent4" accent5="accent5" accent6="accent6" hlink="hlink" folHlink="folHlink"/>
  <p:sldLayoutIdLst>
    <p:sldLayoutId id="2147483816" r:id="rId1"/>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8"/>
          <p:cNvSpPr>
            <a:spLocks noChangeArrowheads="1"/>
          </p:cNvSpPr>
          <p:nvPr/>
        </p:nvSpPr>
        <p:spPr bwMode="gray">
          <a:xfrm>
            <a:off x="0" y="1752600"/>
            <a:ext cx="8669339" cy="6032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endParaRPr kumimoji="1" lang="en-US" sz="2400">
              <a:solidFill>
                <a:srgbClr val="000000"/>
              </a:solidFill>
            </a:endParaRPr>
          </a:p>
        </p:txBody>
      </p:sp>
      <p:sp>
        <p:nvSpPr>
          <p:cNvPr id="20489" name="Rectangle 9"/>
          <p:cNvSpPr>
            <a:spLocks noGrp="1" noChangeArrowheads="1"/>
          </p:cNvSpPr>
          <p:nvPr>
            <p:ph type="title"/>
          </p:nvPr>
        </p:nvSpPr>
        <p:spPr bwMode="auto">
          <a:xfrm>
            <a:off x="1150939" y="214314"/>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1" name="Rectangle 11"/>
          <p:cNvSpPr>
            <a:spLocks noGrp="1" noChangeArrowheads="1"/>
          </p:cNvSpPr>
          <p:nvPr>
            <p:ph type="dt" sz="half" idx="2"/>
          </p:nvPr>
        </p:nvSpPr>
        <p:spPr bwMode="auto">
          <a:xfrm>
            <a:off x="11620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endParaRPr lang="en-US">
              <a:solidFill>
                <a:srgbClr val="000000"/>
              </a:solidFill>
            </a:endParaRPr>
          </a:p>
        </p:txBody>
      </p:sp>
      <p:sp>
        <p:nvSpPr>
          <p:cNvPr id="20492"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endParaRPr lang="en-US">
              <a:solidFill>
                <a:srgbClr val="000000"/>
              </a:solidFill>
            </a:endParaRPr>
          </a:p>
        </p:txBody>
      </p:sp>
      <p:sp>
        <p:nvSpPr>
          <p:cNvPr id="20493" name="Rectangle 13"/>
          <p:cNvSpPr>
            <a:spLocks noGrp="1" noChangeArrowheads="1"/>
          </p:cNvSpPr>
          <p:nvPr>
            <p:ph type="sldNum" sz="quarter" idx="4"/>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fld id="{56F08F9C-FCE7-4A61-B8C1-DFAF70FC5AFE}" type="slidenum">
              <a:rPr lang="en-US">
                <a:solidFill>
                  <a:srgbClr val="000000"/>
                </a:solidFill>
              </a:rPr>
              <a:pPr/>
              <a:t>‹#›</a:t>
            </a:fld>
            <a:endParaRPr lang="en-US">
              <a:solidFill>
                <a:srgbClr val="000000"/>
              </a:solidFill>
            </a:endParaRPr>
          </a:p>
        </p:txBody>
      </p:sp>
      <p:pic>
        <p:nvPicPr>
          <p:cNvPr id="14" name="Picture 13" descr="IBB2.jpg"/>
          <p:cNvPicPr>
            <a:picLocks noChangeAspect="1"/>
          </p:cNvPicPr>
          <p:nvPr userDrawn="1"/>
        </p:nvPicPr>
        <p:blipFill>
          <a:blip r:embed="rId14" cstate="email"/>
          <a:srcRect/>
          <a:stretch>
            <a:fillRect/>
          </a:stretch>
        </p:blipFill>
        <p:spPr>
          <a:xfrm>
            <a:off x="0" y="1"/>
            <a:ext cx="1122680" cy="990600"/>
          </a:xfrm>
          <a:prstGeom prst="rect">
            <a:avLst/>
          </a:prstGeom>
        </p:spPr>
      </p:pic>
    </p:spTree>
    <p:extLst>
      <p:ext uri="{BB962C8B-B14F-4D97-AF65-F5344CB8AC3E}">
        <p14:creationId xmlns="" xmlns:p14="http://schemas.microsoft.com/office/powerpoint/2010/main" val="120924895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ransition>
    <p:fade thruBlk="1"/>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charset="0"/>
        </a:defRPr>
      </a:lvl2pPr>
      <a:lvl3pPr algn="l" rtl="0" fontAlgn="base">
        <a:spcBef>
          <a:spcPct val="0"/>
        </a:spcBef>
        <a:spcAft>
          <a:spcPct val="0"/>
        </a:spcAft>
        <a:defRPr sz="4400">
          <a:solidFill>
            <a:schemeClr val="tx2"/>
          </a:solidFill>
          <a:latin typeface="Tahoma" pitchFamily="34" charset="0"/>
          <a:cs typeface="Arial" charset="0"/>
        </a:defRPr>
      </a:lvl3pPr>
      <a:lvl4pPr algn="l" rtl="0" fontAlgn="base">
        <a:spcBef>
          <a:spcPct val="0"/>
        </a:spcBef>
        <a:spcAft>
          <a:spcPct val="0"/>
        </a:spcAft>
        <a:defRPr sz="4400">
          <a:solidFill>
            <a:schemeClr val="tx2"/>
          </a:solidFill>
          <a:latin typeface="Tahoma" pitchFamily="34" charset="0"/>
          <a:cs typeface="Arial" charset="0"/>
        </a:defRPr>
      </a:lvl4pPr>
      <a:lvl5pPr algn="l" rtl="0" fontAlgn="base">
        <a:spcBef>
          <a:spcPct val="0"/>
        </a:spcBef>
        <a:spcAft>
          <a:spcPct val="0"/>
        </a:spcAft>
        <a:defRPr sz="4400">
          <a:solidFill>
            <a:schemeClr val="tx2"/>
          </a:solidFill>
          <a:latin typeface="Tahoma" pitchFamily="34" charset="0"/>
          <a:cs typeface="Arial" charset="0"/>
        </a:defRPr>
      </a:lvl5pPr>
      <a:lvl6pPr marL="457200" algn="l" rtl="0" fontAlgn="base">
        <a:spcBef>
          <a:spcPct val="0"/>
        </a:spcBef>
        <a:spcAft>
          <a:spcPct val="0"/>
        </a:spcAft>
        <a:defRPr sz="4400">
          <a:solidFill>
            <a:schemeClr val="tx2"/>
          </a:solidFill>
          <a:latin typeface="Tahoma" pitchFamily="34" charset="0"/>
          <a:cs typeface="Arial" charset="0"/>
        </a:defRPr>
      </a:lvl6pPr>
      <a:lvl7pPr marL="914400" algn="l" rtl="0" fontAlgn="base">
        <a:spcBef>
          <a:spcPct val="0"/>
        </a:spcBef>
        <a:spcAft>
          <a:spcPct val="0"/>
        </a:spcAft>
        <a:defRPr sz="4400">
          <a:solidFill>
            <a:schemeClr val="tx2"/>
          </a:solidFill>
          <a:latin typeface="Tahoma" pitchFamily="34" charset="0"/>
          <a:cs typeface="Arial" charset="0"/>
        </a:defRPr>
      </a:lvl7pPr>
      <a:lvl8pPr marL="1371600" algn="l" rtl="0" fontAlgn="base">
        <a:spcBef>
          <a:spcPct val="0"/>
        </a:spcBef>
        <a:spcAft>
          <a:spcPct val="0"/>
        </a:spcAft>
        <a:defRPr sz="4400">
          <a:solidFill>
            <a:schemeClr val="tx2"/>
          </a:solidFill>
          <a:latin typeface="Tahoma" pitchFamily="34" charset="0"/>
          <a:cs typeface="Arial" charset="0"/>
        </a:defRPr>
      </a:lvl8pPr>
      <a:lvl9pPr marL="1828800" algn="l" rtl="0" fontAlgn="base">
        <a:spcBef>
          <a:spcPct val="0"/>
        </a:spcBef>
        <a:spcAft>
          <a:spcPct val="0"/>
        </a:spcAft>
        <a:defRPr sz="4400">
          <a:solidFill>
            <a:schemeClr val="tx2"/>
          </a:solidFill>
          <a:latin typeface="Tahoma" pitchFamily="34" charset="0"/>
          <a:cs typeface="Arial"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4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4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4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5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5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5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s-PR" sz="2400" smtClean="0">
              <a:solidFill>
                <a:srgbClr val="000000"/>
              </a:solidFill>
              <a:cs typeface="Arial" panose="020B0604020202020204" pitchFamily="34" charset="0"/>
            </a:endParaRPr>
          </a:p>
        </p:txBody>
      </p:sp>
      <p:sp>
        <p:nvSpPr>
          <p:cNvPr id="6153" name="Rectangle 9"/>
          <p:cNvSpPr>
            <a:spLocks noGrp="1" noChangeArrowheads="1"/>
          </p:cNvSpPr>
          <p:nvPr>
            <p:ph type="title"/>
          </p:nvPr>
        </p:nvSpPr>
        <p:spPr bwMode="auto">
          <a:xfrm>
            <a:off x="1219200" y="214313"/>
            <a:ext cx="7724775" cy="1462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s-PR" smtClean="0"/>
              <a:t>Click to edit Master title style</a:t>
            </a:r>
          </a:p>
        </p:txBody>
      </p:sp>
      <p:sp>
        <p:nvSpPr>
          <p:cNvPr id="6154" name="Rectangle 10"/>
          <p:cNvSpPr>
            <a:spLocks noGrp="1" noChangeArrowheads="1"/>
          </p:cNvSpPr>
          <p:nvPr>
            <p:ph type="body" idx="1"/>
          </p:nvPr>
        </p:nvSpPr>
        <p:spPr bwMode="auto">
          <a:xfrm>
            <a:off x="1219200" y="2017713"/>
            <a:ext cx="7735888"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smtClean="0"/>
              <a:t>Click to edit Master text styles</a:t>
            </a:r>
          </a:p>
          <a:p>
            <a:pPr lvl="1"/>
            <a:r>
              <a:rPr lang="es-PR" smtClean="0"/>
              <a:t>Second level</a:t>
            </a:r>
          </a:p>
          <a:p>
            <a:pPr lvl="2"/>
            <a:r>
              <a:rPr lang="es-PR" smtClean="0"/>
              <a:t>Third level</a:t>
            </a:r>
          </a:p>
          <a:p>
            <a:pPr lvl="3"/>
            <a:r>
              <a:rPr lang="es-PR" smtClean="0"/>
              <a:t>Fourth level</a:t>
            </a:r>
          </a:p>
          <a:p>
            <a:pPr lvl="4"/>
            <a:r>
              <a:rPr lang="es-PR" smtClean="0"/>
              <a:t>Fifth level</a:t>
            </a:r>
          </a:p>
        </p:txBody>
      </p:sp>
      <p:sp>
        <p:nvSpPr>
          <p:cNvPr id="6155" name="Rectangle 11"/>
          <p:cNvSpPr>
            <a:spLocks noGrp="1" noChangeArrowheads="1"/>
          </p:cNvSpPr>
          <p:nvPr>
            <p:ph type="dt" sz="half" idx="2"/>
          </p:nvPr>
        </p:nvSpPr>
        <p:spPr bwMode="auto">
          <a:xfrm>
            <a:off x="228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vl1pPr>
          </a:lstStyle>
          <a:p>
            <a:endParaRPr lang="es-PR" smtClean="0">
              <a:solidFill>
                <a:srgbClr val="000000"/>
              </a:solidFill>
              <a:cs typeface="Arial" panose="020B0604020202020204" pitchFamily="34" charset="0"/>
            </a:endParaRPr>
          </a:p>
        </p:txBody>
      </p:sp>
      <p:sp>
        <p:nvSpPr>
          <p:cNvPr id="6156" name="Rectangle 12"/>
          <p:cNvSpPr>
            <a:spLocks noGrp="1" noChangeArrowheads="1"/>
          </p:cNvSpPr>
          <p:nvPr>
            <p:ph type="ftr" sz="quarter" idx="3"/>
          </p:nvPr>
        </p:nvSpPr>
        <p:spPr bwMode="auto">
          <a:xfrm>
            <a:off x="2438400" y="6248400"/>
            <a:ext cx="426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vl1pPr>
          </a:lstStyle>
          <a:p>
            <a:r>
              <a:rPr lang="es-PR" smtClean="0">
                <a:solidFill>
                  <a:srgbClr val="000000"/>
                </a:solidFill>
                <a:cs typeface="Arial" panose="020B0604020202020204" pitchFamily="34" charset="0"/>
              </a:rPr>
              <a:t>www.iglesiabiblicabautista.org</a:t>
            </a:r>
          </a:p>
        </p:txBody>
      </p:sp>
      <p:sp>
        <p:nvSpPr>
          <p:cNvPr id="6157"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vl1pPr>
          </a:lstStyle>
          <a:p>
            <a:fld id="{DCBC938B-26F9-411D-8D5C-881FDFF0E4CE}" type="slidenum">
              <a:rPr lang="es-PR" smtClean="0">
                <a:solidFill>
                  <a:srgbClr val="000000"/>
                </a:solidFill>
                <a:cs typeface="Arial" panose="020B0604020202020204" pitchFamily="34" charset="0"/>
              </a:rPr>
              <a:pPr/>
              <a:t>‹#›</a:t>
            </a:fld>
            <a:endParaRPr lang="es-PR" smtClean="0">
              <a:solidFill>
                <a:srgbClr val="000000"/>
              </a:solidFill>
              <a:cs typeface="Arial" panose="020B0604020202020204" pitchFamily="34" charset="0"/>
            </a:endParaRPr>
          </a:p>
        </p:txBody>
      </p:sp>
      <p:pic>
        <p:nvPicPr>
          <p:cNvPr id="6158" name="Picture 14" descr="IBB2"/>
          <p:cNvPicPr>
            <a:picLocks noChangeAspect="1" noChangeArrowheads="1"/>
          </p:cNvPicPr>
          <p:nvPr/>
        </p:nvPicPr>
        <p:blipFill>
          <a:blip r:embed="rId17" cstate="email">
            <a:extLst>
              <a:ext uri="{28A0092B-C50C-407E-A947-70E740481C1C}">
                <a14:useLocalDpi xmlns="" xmlns:a14="http://schemas.microsoft.com/office/drawing/2010/main"/>
              </a:ext>
            </a:extLst>
          </a:blip>
          <a:srcRect/>
          <a:stretch>
            <a:fillRect/>
          </a:stretch>
        </p:blipFill>
        <p:spPr bwMode="auto">
          <a:xfrm>
            <a:off x="0" y="0"/>
            <a:ext cx="1219200" cy="1219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958498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p:hf sldNum="0" hdr="0" dt="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microsoft.com/office/2007/relationships/hdphoto" Target="../media/hdphoto17.wdp"/></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microsoft.com/office/2007/relationships/hdphoto" Target="../media/hdphoto18.wdp"/></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microsoft.com/office/2007/relationships/hdphoto" Target="../media/hdphoto18.wdp"/></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microsoft.com/office/2007/relationships/hdphoto" Target="../media/hdphoto19.wdp"/></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microsoft.com/office/2007/relationships/hdphoto" Target="../media/hdphoto19.wdp"/></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microsoft.com/office/2007/relationships/hdphoto" Target="../media/hdphoto20.wdp"/></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22.wdp"/></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23.wdp"/></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24.wdp"/></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25.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26.wdp"/></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27.wdp"/></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27.wdp"/></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28.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28.wdp"/></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29.wdp"/></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30.wdp"/></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28.wdp"/></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31.wdp"/></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31.wdp"/></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31.wdp"/></Relationships>
</file>

<file path=ppt/slides/_rels/slide67.xml.rels><?xml version="1.0" encoding="UTF-8" standalone="yes"?>
<Relationships xmlns="http://schemas.openxmlformats.org/package/2006/relationships"><Relationship Id="rId3" Type="http://schemas.openxmlformats.org/officeDocument/2006/relationships/hyperlink" Target="http://www.dsmedia.org/resources/illustrations/sweet-publishing/john"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32.wdp"/></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l="1942" t="2397" r="2703" b="3578"/>
          <a:stretch/>
        </p:blipFill>
        <p:spPr>
          <a:xfrm>
            <a:off x="-1" y="-1"/>
            <a:ext cx="9159039" cy="6858001"/>
          </a:xfrm>
          <a:prstGeom prst="rect">
            <a:avLst/>
          </a:prstGeom>
        </p:spPr>
      </p:pic>
      <p:sp>
        <p:nvSpPr>
          <p:cNvPr id="5" name="Slide Number Placeholder 3"/>
          <p:cNvSpPr>
            <a:spLocks noGrp="1"/>
          </p:cNvSpPr>
          <p:nvPr>
            <p:ph type="sldNum" sz="quarter" idx="12"/>
          </p:nvPr>
        </p:nvSpPr>
        <p:spPr/>
        <p:txBody>
          <a:bodyPr/>
          <a:lstStyle/>
          <a:p>
            <a:fld id="{6168C845-AC6A-4CB1-AD25-7DB23307EAA9}" type="slidenum">
              <a:rPr lang="en-US">
                <a:solidFill>
                  <a:srgbClr val="000000"/>
                </a:solidFill>
              </a:rPr>
              <a:pPr/>
              <a:t>1</a:t>
            </a:fld>
            <a:endParaRPr lang="en-US">
              <a:solidFill>
                <a:srgbClr val="000000"/>
              </a:solidFill>
            </a:endParaRPr>
          </a:p>
        </p:txBody>
      </p:sp>
      <p:sp>
        <p:nvSpPr>
          <p:cNvPr id="238596" name="Rectangle 4"/>
          <p:cNvSpPr>
            <a:spLocks noGrp="1" noChangeArrowheads="1"/>
          </p:cNvSpPr>
          <p:nvPr>
            <p:ph type="body" sz="half" idx="4294967295"/>
          </p:nvPr>
        </p:nvSpPr>
        <p:spPr>
          <a:xfrm>
            <a:off x="370505" y="838200"/>
            <a:ext cx="8402990" cy="4876800"/>
          </a:xfrm>
          <a:solidFill>
            <a:schemeClr val="tx1">
              <a:alpha val="44000"/>
            </a:schemeClr>
          </a:solidFill>
          <a:ln/>
          <a:effectLst>
            <a:softEdge rad="127000"/>
          </a:effectLst>
        </p:spPr>
        <p:txBody>
          <a:bodyPr anchor="ctr"/>
          <a:lstStyle/>
          <a:p>
            <a:pPr marL="0" indent="0" algn="ctr">
              <a:buFontTx/>
              <a:buNone/>
            </a:pP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Unità</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8: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Gesù</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finisce</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il</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suo</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ministero</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pubblico</a:t>
            </a:r>
            <a:endParaRPr lang="es-PR" sz="44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Studio 27: </a:t>
            </a:r>
            <a:endParaRPr lang="es-PR" sz="44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Accordo</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per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uccidere</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Gesù</a:t>
            </a:r>
            <a:endPar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(Giovanni 11.45 – 12.11) </a:t>
            </a:r>
          </a:p>
          <a:p>
            <a:pPr marL="0" indent="0" algn="ctr">
              <a:buFontTx/>
              <a:buNone/>
            </a:pP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15 </a:t>
            </a:r>
            <a:r>
              <a:rPr lang="es-PR" sz="44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aprile</a:t>
            </a:r>
            <a:r>
              <a:rPr lang="es-PR" sz="44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2014</a:t>
            </a:r>
            <a:endParaRPr lang="es-PR" sz="44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p:txBody>
      </p:sp>
      <p:sp>
        <p:nvSpPr>
          <p:cNvPr id="6" name="Text Box 5"/>
          <p:cNvSpPr txBox="1">
            <a:spLocks noChangeArrowheads="1"/>
          </p:cNvSpPr>
          <p:nvPr/>
        </p:nvSpPr>
        <p:spPr bwMode="auto">
          <a:xfrm>
            <a:off x="5060951" y="6468785"/>
            <a:ext cx="3962400" cy="369332"/>
          </a:xfrm>
          <a:prstGeom prst="rect">
            <a:avLst/>
          </a:prstGeom>
          <a:noFill/>
          <a:ln w="9525">
            <a:noFill/>
            <a:miter lim="800000"/>
            <a:headEnd/>
            <a:tailEnd/>
          </a:ln>
          <a:effectLst/>
        </p:spPr>
        <p:txBody>
          <a:bodyPr wrap="square">
            <a:spAutoFit/>
          </a:bodyPr>
          <a:lstStyle/>
          <a:p>
            <a:pPr algn="ctr">
              <a:spcBef>
                <a:spcPct val="50000"/>
              </a:spcBef>
            </a:pPr>
            <a:r>
              <a:rPr lang="es-PR" dirty="0">
                <a:solidFill>
                  <a:srgbClr val="D5DDA3"/>
                </a:solidFill>
                <a:effectLst>
                  <a:outerShdw blurRad="38100" dist="38100" dir="2700000" algn="tl">
                    <a:srgbClr val="000000">
                      <a:alpha val="43137"/>
                    </a:srgbClr>
                  </a:outerShdw>
                </a:effectLst>
                <a:latin typeface="Candara" pitchFamily="34" charset="0"/>
              </a:rPr>
              <a:t>Iglesia Bíblica Bautista de </a:t>
            </a:r>
            <a:r>
              <a:rPr lang="es-PR" dirty="0" smtClean="0">
                <a:solidFill>
                  <a:srgbClr val="D5DDA3"/>
                </a:solidFill>
                <a:effectLst>
                  <a:outerShdw blurRad="38100" dist="38100" dir="2700000" algn="tl">
                    <a:srgbClr val="000000">
                      <a:alpha val="43137"/>
                    </a:srgbClr>
                  </a:outerShdw>
                </a:effectLst>
                <a:latin typeface="Candara" pitchFamily="34" charset="0"/>
              </a:rPr>
              <a:t>Aguadilla</a:t>
            </a:r>
            <a:endParaRPr lang="es-PR" dirty="0">
              <a:solidFill>
                <a:srgbClr val="D5DDA3"/>
              </a:solidFill>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dirty="0">
                <a:solidFill>
                  <a:srgbClr val="D5DDA3"/>
                </a:solidFill>
                <a:effectLst>
                  <a:outerShdw blurRad="38100" dist="38100" dir="2700000" algn="tl">
                    <a:srgbClr val="000000">
                      <a:alpha val="43137"/>
                    </a:srgbClr>
                  </a:outerShdw>
                </a:effectLst>
                <a:latin typeface="Candara" pitchFamily="34" charset="0"/>
              </a:rPr>
              <a:t>La Biblia Libro por Libro, CBP</a:t>
            </a:r>
            <a:r>
              <a:rPr lang="en-US" i="1" baseline="30000" dirty="0">
                <a:solidFill>
                  <a:srgbClr val="D5DDA3"/>
                </a:solidFill>
                <a:effectLst>
                  <a:outerShdw blurRad="38100" dist="38100" dir="2700000" algn="tl">
                    <a:srgbClr val="000000">
                      <a:alpha val="43137"/>
                    </a:srgbClr>
                  </a:outerShdw>
                </a:effectLst>
                <a:latin typeface="Candara" pitchFamily="34" charset="0"/>
              </a:rPr>
              <a:t>®</a:t>
            </a:r>
            <a:endParaRPr lang="en-US" dirty="0">
              <a:solidFill>
                <a:srgbClr val="D5DDA3"/>
              </a:solidFill>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4150979" y="6112430"/>
            <a:ext cx="842042" cy="745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05889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a:latin typeface="Candara" pitchFamily="34" charset="0"/>
                <a:cs typeface="Calibri" pitchFamily="34" charset="0"/>
              </a:rPr>
              <a:t/>
            </a:r>
            <a:br>
              <a:rPr lang="es-ES" dirty="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a:t>
            </a:r>
            <a:r>
              <a:rPr lang="es-ES" dirty="0">
                <a:solidFill>
                  <a:srgbClr val="FF0000"/>
                </a:solidFill>
                <a:latin typeface="Candara" pitchFamily="34" charset="0"/>
                <a:cs typeface="Calibri" pitchFamily="34" charset="0"/>
              </a:rPr>
              <a:t>11.47-52</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10</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10</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8000"/>
                    </a14:imgEffect>
                    <a14:imgEffect>
                      <a14:brightnessContrast bright="7000"/>
                    </a14:imgEffect>
                  </a14:imgLayer>
                </a14:imgProps>
              </a:ext>
              <a:ext uri="{28A0092B-C50C-407E-A947-70E740481C1C}">
                <a14:useLocalDpi xmlns="" xmlns:a14="http://schemas.microsoft.com/office/drawing/2010/main"/>
              </a:ext>
            </a:extLst>
          </a:blip>
          <a:srcRect b="14677"/>
          <a:stretch/>
        </p:blipFill>
        <p:spPr>
          <a:xfrm>
            <a:off x="9938" y="1669775"/>
            <a:ext cx="9134061" cy="5188226"/>
          </a:xfrm>
          <a:prstGeom prst="rect">
            <a:avLst/>
          </a:prstGeom>
        </p:spPr>
      </p:pic>
    </p:spTree>
    <p:extLst>
      <p:ext uri="{BB962C8B-B14F-4D97-AF65-F5344CB8AC3E}">
        <p14:creationId xmlns="" xmlns:p14="http://schemas.microsoft.com/office/powerpoint/2010/main" val="3124382748"/>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11</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11</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8794750" cy="4719638"/>
          </a:xfrm>
        </p:spPr>
        <p:txBody>
          <a:bodyPr>
            <a:normAutofit fontScale="85000" lnSpcReduction="20000"/>
          </a:bodyPr>
          <a:lstStyle/>
          <a:p>
            <a:r>
              <a:rPr lang="es-ES" dirty="0" smtClean="0">
                <a:latin typeface="Candara" panose="020E0502030303020204" pitchFamily="34" charset="0"/>
              </a:rPr>
              <a:t>“</a:t>
            </a:r>
            <a:r>
              <a:rPr lang="it-IT" dirty="0" smtClean="0"/>
              <a:t>I capi dei sacerdoti e i farisei, quindi, riunirono il sinedrio e dicevano: «Che facciamo? Perché quest'uomo fa molti segni miracolosi. Se lo lasciamo fare, tutti crederanno in lui; e i Romani verranno e ci distruggeranno come città e come nazione». Uno di loro, Caiafa, che era sommo sacerdote quell'anno, disse loro: «Voi non capite nulla, e non riflettete come torni a vostro vantaggio che un uomo solo muoia per il popolo e non perisca tutta la nazione». Or egli non disse questo di suo; ma, siccome era sommo sacerdote in quell'anno, profetizzò che Gesù doveva morire per la nazione; e non soltanto per la nazione, ma anche per riunire in uno i figli di Dio dispersi.</a:t>
            </a:r>
            <a:r>
              <a:rPr lang="es-ES" dirty="0" smtClean="0">
                <a:latin typeface="Candara" panose="020E0502030303020204" pitchFamily="34" charset="0"/>
              </a:rPr>
              <a:t>” </a:t>
            </a:r>
            <a:r>
              <a:rPr lang="es-ES" dirty="0" smtClean="0">
                <a:solidFill>
                  <a:srgbClr val="FF0000"/>
                </a:solidFill>
                <a:latin typeface="Candara" panose="020E0502030303020204" pitchFamily="34" charset="0"/>
              </a:rPr>
              <a:t>(Giovanni </a:t>
            </a:r>
            <a:r>
              <a:rPr lang="es-ES" dirty="0">
                <a:solidFill>
                  <a:srgbClr val="FF0000"/>
                </a:solidFill>
                <a:latin typeface="Candara" panose="020E0502030303020204" pitchFamily="34" charset="0"/>
              </a:rPr>
              <a:t>11.47–52, </a:t>
            </a:r>
            <a:r>
              <a:rPr lang="es-ES" dirty="0" smtClean="0">
                <a:solidFill>
                  <a:srgbClr val="FF0000"/>
                </a:solidFill>
                <a:latin typeface="Candara" panose="020E0502030303020204" pitchFamily="34" charset="0"/>
              </a:rPr>
              <a:t>NVR) </a:t>
            </a:r>
            <a:endParaRPr lang="es-ES" dirty="0">
              <a:solidFill>
                <a:srgbClr val="FF0000"/>
              </a:solidFill>
              <a:latin typeface="Candara" panose="020E0502030303020204" pitchFamily="34" charset="0"/>
            </a:endParaRPr>
          </a:p>
        </p:txBody>
      </p:sp>
    </p:spTree>
    <p:extLst>
      <p:ext uri="{BB962C8B-B14F-4D97-AF65-F5344CB8AC3E}">
        <p14:creationId xmlns="" xmlns:p14="http://schemas.microsoft.com/office/powerpoint/2010/main" val="2448703107"/>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12</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12</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fontScale="92500" lnSpcReduction="20000"/>
          </a:bodyPr>
          <a:lstStyle/>
          <a:p>
            <a:r>
              <a:rPr lang="es-PR" dirty="0" smtClean="0">
                <a:solidFill>
                  <a:srgbClr val="FF0000"/>
                </a:solidFill>
                <a:latin typeface="Candara" panose="020E0502030303020204" pitchFamily="34" charset="0"/>
              </a:rPr>
              <a:t>11:47</a:t>
            </a:r>
            <a:r>
              <a:rPr lang="es-PR" dirty="0" smtClean="0">
                <a:latin typeface="Candara" panose="020E0502030303020204" pitchFamily="34" charset="0"/>
              </a:rPr>
              <a:t> </a:t>
            </a:r>
            <a:r>
              <a:rPr lang="es-PR" dirty="0" err="1" smtClean="0">
                <a:latin typeface="Candara" panose="020E0502030303020204" pitchFamily="34" charset="0"/>
              </a:rPr>
              <a:t>Quindi</a:t>
            </a:r>
            <a:r>
              <a:rPr lang="es-PR" dirty="0" smtClean="0">
                <a:latin typeface="Candara" panose="020E0502030303020204" pitchFamily="34" charset="0"/>
              </a:rPr>
              <a:t> i </a:t>
            </a:r>
            <a:r>
              <a:rPr lang="es-PR" dirty="0" err="1" smtClean="0">
                <a:latin typeface="Candara" panose="020E0502030303020204" pitchFamily="34" charset="0"/>
              </a:rPr>
              <a:t>principali</a:t>
            </a:r>
            <a:r>
              <a:rPr lang="es-PR" dirty="0" smtClean="0">
                <a:latin typeface="Candara" panose="020E0502030303020204" pitchFamily="34" charset="0"/>
              </a:rPr>
              <a:t> </a:t>
            </a:r>
            <a:r>
              <a:rPr lang="es-PR" dirty="0" err="1" smtClean="0">
                <a:latin typeface="Candara" panose="020E0502030303020204" pitchFamily="34" charset="0"/>
              </a:rPr>
              <a:t>sacerdoti</a:t>
            </a:r>
            <a:r>
              <a:rPr lang="es-PR" dirty="0" smtClean="0">
                <a:latin typeface="Candara" panose="020E0502030303020204" pitchFamily="34" charset="0"/>
              </a:rPr>
              <a:t> e i </a:t>
            </a:r>
            <a:r>
              <a:rPr lang="es-PR" dirty="0" err="1" smtClean="0">
                <a:latin typeface="Candara" panose="020E0502030303020204" pitchFamily="34" charset="0"/>
              </a:rPr>
              <a:t>farisei</a:t>
            </a:r>
            <a:r>
              <a:rPr lang="es-PR" dirty="0" smtClean="0">
                <a:latin typeface="Candara" panose="020E0502030303020204" pitchFamily="34" charset="0"/>
              </a:rPr>
              <a:t> </a:t>
            </a:r>
            <a:r>
              <a:rPr lang="es-PR" dirty="0" err="1" smtClean="0">
                <a:latin typeface="Candara" panose="020E0502030303020204" pitchFamily="34" charset="0"/>
              </a:rPr>
              <a:t>hanno</a:t>
            </a:r>
            <a:r>
              <a:rPr lang="es-PR" dirty="0" smtClean="0">
                <a:latin typeface="Candara" panose="020E0502030303020204" pitchFamily="34" charset="0"/>
              </a:rPr>
              <a:t> </a:t>
            </a:r>
            <a:r>
              <a:rPr lang="es-PR" dirty="0" err="1" smtClean="0">
                <a:latin typeface="Candara" panose="020E0502030303020204" pitchFamily="34" charset="0"/>
              </a:rPr>
              <a:t>raccolto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sinedrio per </a:t>
            </a:r>
            <a:r>
              <a:rPr lang="es-PR" dirty="0" err="1" smtClean="0">
                <a:latin typeface="Candara" panose="020E0502030303020204" pitchFamily="34" charset="0"/>
              </a:rPr>
              <a:t>discutere</a:t>
            </a:r>
            <a:r>
              <a:rPr lang="es-PR" dirty="0" smtClean="0">
                <a:latin typeface="Candara" panose="020E0502030303020204" pitchFamily="34" charset="0"/>
              </a:rPr>
              <a:t> cosa </a:t>
            </a:r>
            <a:r>
              <a:rPr lang="es-PR" dirty="0" err="1" smtClean="0">
                <a:latin typeface="Candara" panose="020E0502030303020204" pitchFamily="34" charset="0"/>
              </a:rPr>
              <a:t>impiegherebbero</a:t>
            </a:r>
            <a:r>
              <a:rPr lang="es-PR" dirty="0" smtClean="0">
                <a:latin typeface="Candara" panose="020E0502030303020204" pitchFamily="34" charset="0"/>
              </a:rPr>
              <a:t>. </a:t>
            </a:r>
          </a:p>
          <a:p>
            <a:r>
              <a:rPr lang="es-PR" dirty="0" smtClean="0">
                <a:latin typeface="Candara" panose="020E0502030303020204" pitchFamily="34" charset="0"/>
              </a:rPr>
              <a:t>La </a:t>
            </a:r>
            <a:r>
              <a:rPr lang="es-PR" dirty="0" err="1" smtClean="0">
                <a:latin typeface="Candara" panose="020E0502030303020204" pitchFamily="34" charset="0"/>
              </a:rPr>
              <a:t>domanda</a:t>
            </a:r>
            <a:r>
              <a:rPr lang="es-PR" dirty="0" smtClean="0">
                <a:latin typeface="Candara" panose="020E0502030303020204" pitchFamily="34" charset="0"/>
              </a:rPr>
              <a:t>, Che </a:t>
            </a:r>
            <a:r>
              <a:rPr lang="es-PR" dirty="0" err="1" smtClean="0">
                <a:latin typeface="Candara" panose="020E0502030303020204" pitchFamily="34" charset="0"/>
              </a:rPr>
              <a:t>facciamo</a:t>
            </a:r>
            <a:r>
              <a:rPr lang="es-PR" dirty="0" smtClean="0">
                <a:latin typeface="Candara" panose="020E0502030303020204" pitchFamily="34" charset="0"/>
              </a:rPr>
              <a:t>?, </a:t>
            </a:r>
            <a:r>
              <a:rPr lang="es-PR" dirty="0">
                <a:latin typeface="Candara" panose="020E0502030303020204" pitchFamily="34" charset="0"/>
              </a:rPr>
              <a:t>significa: </a:t>
            </a:r>
            <a:r>
              <a:rPr lang="es-PR" i="1" dirty="0" smtClean="0">
                <a:latin typeface="Candara" panose="020E0502030303020204" pitchFamily="34" charset="0"/>
              </a:rPr>
              <a:t>«Cosa </a:t>
            </a:r>
            <a:r>
              <a:rPr lang="es-PR" i="1" dirty="0" err="1" smtClean="0">
                <a:latin typeface="Candara" panose="020E0502030303020204" pitchFamily="34" charset="0"/>
              </a:rPr>
              <a:t>faremo</a:t>
            </a:r>
            <a:r>
              <a:rPr lang="es-PR" i="1" dirty="0" smtClean="0">
                <a:latin typeface="Candara" panose="020E0502030303020204" pitchFamily="34" charset="0"/>
              </a:rPr>
              <a:t> su </a:t>
            </a:r>
            <a:r>
              <a:rPr lang="es-PR" i="1" dirty="0" err="1" smtClean="0">
                <a:latin typeface="Candara" panose="020E0502030303020204" pitchFamily="34" charset="0"/>
              </a:rPr>
              <a:t>questo</a:t>
            </a:r>
            <a:r>
              <a:rPr lang="es-PR" i="1" dirty="0" smtClean="0">
                <a:latin typeface="Candara" panose="020E0502030303020204" pitchFamily="34" charset="0"/>
              </a:rPr>
              <a:t>? Perché </a:t>
            </a:r>
            <a:r>
              <a:rPr lang="es-PR" i="1" dirty="0" err="1" smtClean="0">
                <a:latin typeface="Candara" panose="020E0502030303020204" pitchFamily="34" charset="0"/>
              </a:rPr>
              <a:t>siamo</a:t>
            </a:r>
            <a:r>
              <a:rPr lang="es-PR" i="1" dirty="0" smtClean="0">
                <a:latin typeface="Candara" panose="020E0502030303020204" pitchFamily="34" charset="0"/>
              </a:rPr>
              <a:t> </a:t>
            </a:r>
            <a:r>
              <a:rPr lang="es-PR" i="1" dirty="0" err="1" smtClean="0">
                <a:latin typeface="Candara" panose="020E0502030303020204" pitchFamily="34" charset="0"/>
              </a:rPr>
              <a:t>così</a:t>
            </a:r>
            <a:r>
              <a:rPr lang="es-PR" i="1" dirty="0" smtClean="0">
                <a:latin typeface="Candara" panose="020E0502030303020204" pitchFamily="34" charset="0"/>
              </a:rPr>
              <a:t> </a:t>
            </a:r>
            <a:r>
              <a:rPr lang="es-PR" i="1" dirty="0" err="1" smtClean="0">
                <a:latin typeface="Candara" panose="020E0502030303020204" pitchFamily="34" charset="0"/>
              </a:rPr>
              <a:t>lenti</a:t>
            </a:r>
            <a:r>
              <a:rPr lang="es-PR" i="1" dirty="0" smtClean="0">
                <a:latin typeface="Candara" panose="020E0502030303020204" pitchFamily="34" charset="0"/>
              </a:rPr>
              <a:t> a </a:t>
            </a:r>
            <a:r>
              <a:rPr lang="es-PR" i="1" dirty="0" err="1" smtClean="0">
                <a:latin typeface="Candara" panose="020E0502030303020204" pitchFamily="34" charset="0"/>
              </a:rPr>
              <a:t>reagire</a:t>
            </a:r>
            <a:r>
              <a:rPr lang="es-PR" i="1" dirty="0" smtClean="0">
                <a:latin typeface="Candara" panose="020E0502030303020204" pitchFamily="34" charset="0"/>
              </a:rPr>
              <a:t>? </a:t>
            </a:r>
            <a:r>
              <a:rPr lang="es-PR" i="1" dirty="0" err="1" smtClean="0">
                <a:latin typeface="Candara" panose="020E0502030303020204" pitchFamily="34" charset="0"/>
              </a:rPr>
              <a:t>Questo</a:t>
            </a:r>
            <a:r>
              <a:rPr lang="es-PR" i="1" dirty="0" smtClean="0">
                <a:latin typeface="Candara" panose="020E0502030303020204" pitchFamily="34" charset="0"/>
              </a:rPr>
              <a:t> </a:t>
            </a:r>
            <a:r>
              <a:rPr lang="es-PR" i="1" dirty="0" err="1" smtClean="0">
                <a:latin typeface="Candara" panose="020E0502030303020204" pitchFamily="34" charset="0"/>
              </a:rPr>
              <a:t>uomo</a:t>
            </a:r>
            <a:r>
              <a:rPr lang="es-PR" i="1" dirty="0" smtClean="0">
                <a:latin typeface="Candara" panose="020E0502030303020204" pitchFamily="34" charset="0"/>
              </a:rPr>
              <a:t> fa </a:t>
            </a:r>
            <a:r>
              <a:rPr lang="es-PR" i="1" dirty="0" err="1" smtClean="0">
                <a:latin typeface="Candara" panose="020E0502030303020204" pitchFamily="34" charset="0"/>
              </a:rPr>
              <a:t>molti</a:t>
            </a:r>
            <a:r>
              <a:rPr lang="es-PR" i="1" dirty="0" smtClean="0">
                <a:latin typeface="Candara" panose="020E0502030303020204" pitchFamily="34" charset="0"/>
              </a:rPr>
              <a:t> </a:t>
            </a:r>
            <a:r>
              <a:rPr lang="es-PR" i="1" dirty="0" err="1" smtClean="0">
                <a:latin typeface="Candara" panose="020E0502030303020204" pitchFamily="34" charset="0"/>
              </a:rPr>
              <a:t>miracoli</a:t>
            </a:r>
            <a:r>
              <a:rPr lang="es-PR" i="1" dirty="0" smtClean="0">
                <a:latin typeface="Candara" panose="020E0502030303020204" pitchFamily="34" charset="0"/>
              </a:rPr>
              <a:t>, e non </a:t>
            </a:r>
            <a:r>
              <a:rPr lang="es-PR" i="1" dirty="0" err="1" smtClean="0">
                <a:latin typeface="Candara" panose="020E0502030303020204" pitchFamily="34" charset="0"/>
              </a:rPr>
              <a:t>facciamo</a:t>
            </a:r>
            <a:r>
              <a:rPr lang="es-PR" i="1" dirty="0" smtClean="0">
                <a:latin typeface="Candara" panose="020E0502030303020204" pitchFamily="34" charset="0"/>
              </a:rPr>
              <a:t> </a:t>
            </a:r>
            <a:r>
              <a:rPr lang="es-PR" i="1" dirty="0" err="1" smtClean="0">
                <a:latin typeface="Candara" panose="020E0502030303020204" pitchFamily="34" charset="0"/>
              </a:rPr>
              <a:t>niente</a:t>
            </a:r>
            <a:r>
              <a:rPr lang="es-PR" i="1" dirty="0" smtClean="0">
                <a:latin typeface="Candara" panose="020E0502030303020204" pitchFamily="34" charset="0"/>
              </a:rPr>
              <a:t> per detenerlo». </a:t>
            </a:r>
          </a:p>
        </p:txBody>
      </p:sp>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21000"/>
                    </a14:imgEffect>
                    <a14:imgEffect>
                      <a14:brightnessContrast bright="16000" contrast="9000"/>
                    </a14:imgEffect>
                  </a14:imgLayer>
                </a14:imgProps>
              </a:ext>
              <a:ext uri="{28A0092B-C50C-407E-A947-70E740481C1C}">
                <a14:useLocalDpi xmlns="" xmlns:a14="http://schemas.microsoft.com/office/drawing/2010/main"/>
              </a:ext>
            </a:extLst>
          </a:blip>
          <a:stretch>
            <a:fillRect/>
          </a:stretch>
        </p:blipFill>
        <p:spPr>
          <a:xfrm>
            <a:off x="5235026" y="1749061"/>
            <a:ext cx="3908974" cy="5108939"/>
          </a:xfrm>
          <a:prstGeom prst="rect">
            <a:avLst/>
          </a:prstGeom>
        </p:spPr>
      </p:pic>
    </p:spTree>
    <p:extLst>
      <p:ext uri="{BB962C8B-B14F-4D97-AF65-F5344CB8AC3E}">
        <p14:creationId xmlns="" xmlns:p14="http://schemas.microsoft.com/office/powerpoint/2010/main" val="1306522344"/>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13</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506663" cy="4719638"/>
          </a:xfrm>
        </p:spPr>
        <p:txBody>
          <a:bodyPr>
            <a:normAutofit fontScale="92500" lnSpcReduction="20000"/>
          </a:bodyPr>
          <a:lstStyle/>
          <a:p>
            <a:r>
              <a:rPr lang="es-PR" dirty="0" smtClean="0">
                <a:latin typeface="Candara" panose="020E0502030303020204" pitchFamily="34" charset="0"/>
              </a:rPr>
              <a:t>I capi </a:t>
            </a:r>
            <a:r>
              <a:rPr lang="es-PR" dirty="0" err="1" smtClean="0">
                <a:latin typeface="Candara" panose="020E0502030303020204" pitchFamily="34" charset="0"/>
              </a:rPr>
              <a:t>giudei</a:t>
            </a:r>
            <a:r>
              <a:rPr lang="es-PR" dirty="0" smtClean="0">
                <a:latin typeface="Candara" panose="020E0502030303020204" pitchFamily="34" charset="0"/>
              </a:rPr>
              <a:t> </a:t>
            </a:r>
            <a:r>
              <a:rPr lang="es-PR" dirty="0" err="1" smtClean="0">
                <a:latin typeface="Candara" panose="020E0502030303020204" pitchFamily="34" charset="0"/>
              </a:rPr>
              <a:t>hanno</a:t>
            </a:r>
            <a:r>
              <a:rPr lang="es-PR" dirty="0" smtClean="0">
                <a:latin typeface="Candara" panose="020E0502030303020204" pitchFamily="34" charset="0"/>
              </a:rPr>
              <a:t> </a:t>
            </a:r>
            <a:r>
              <a:rPr lang="es-PR" dirty="0" err="1" smtClean="0">
                <a:latin typeface="Candara" panose="020E0502030303020204" pitchFamily="34" charset="0"/>
              </a:rPr>
              <a:t>pronunciato</a:t>
            </a:r>
            <a:r>
              <a:rPr lang="es-PR" dirty="0" smtClean="0">
                <a:latin typeface="Candara" panose="020E0502030303020204" pitchFamily="34" charset="0"/>
              </a:rPr>
              <a:t> </a:t>
            </a:r>
            <a:r>
              <a:rPr lang="es-PR" dirty="0" err="1" smtClean="0">
                <a:latin typeface="Candara" panose="020E0502030303020204" pitchFamily="34" charset="0"/>
              </a:rPr>
              <a:t>queste</a:t>
            </a:r>
            <a:r>
              <a:rPr lang="es-PR" dirty="0" smtClean="0">
                <a:latin typeface="Candara" panose="020E0502030303020204" pitchFamily="34" charset="0"/>
              </a:rPr>
              <a:t> </a:t>
            </a:r>
            <a:r>
              <a:rPr lang="es-PR" dirty="0" err="1" smtClean="0">
                <a:latin typeface="Candara" panose="020E0502030303020204" pitchFamily="34" charset="0"/>
              </a:rPr>
              <a:t>parole</a:t>
            </a:r>
            <a:r>
              <a:rPr lang="es-PR" dirty="0" smtClean="0">
                <a:latin typeface="Candara" panose="020E0502030303020204" pitchFamily="34" charset="0"/>
              </a:rPr>
              <a:t> per </a:t>
            </a:r>
            <a:r>
              <a:rPr lang="es-PR" dirty="0" err="1" smtClean="0">
                <a:latin typeface="Candara" panose="020E0502030303020204" pitchFamily="34" charset="0"/>
              </a:rPr>
              <a:t>propria</a:t>
            </a:r>
            <a:r>
              <a:rPr lang="es-PR" dirty="0" smtClean="0">
                <a:latin typeface="Candara" panose="020E0502030303020204" pitchFamily="34" charset="0"/>
              </a:rPr>
              <a:t>  </a:t>
            </a:r>
            <a:r>
              <a:rPr lang="es-PR" dirty="0" err="1" smtClean="0">
                <a:latin typeface="Candara" panose="020E0502030303020204" pitchFamily="34" charset="0"/>
              </a:rPr>
              <a:t>dannazione</a:t>
            </a:r>
            <a:r>
              <a:rPr lang="es-PR" dirty="0" smtClean="0">
                <a:latin typeface="Candara" panose="020E0502030303020204" pitchFamily="34" charset="0"/>
              </a:rPr>
              <a:t> di loro </a:t>
            </a:r>
            <a:r>
              <a:rPr lang="es-PR" dirty="0" err="1" smtClean="0">
                <a:latin typeface="Candara" panose="020E0502030303020204" pitchFamily="34" charset="0"/>
              </a:rPr>
              <a:t>stessi</a:t>
            </a:r>
            <a:r>
              <a:rPr lang="es-PR" dirty="0" smtClean="0">
                <a:latin typeface="Candara" panose="020E0502030303020204" pitchFamily="34" charset="0"/>
              </a:rPr>
              <a:t>. </a:t>
            </a:r>
          </a:p>
          <a:p>
            <a:r>
              <a:rPr lang="es-PR" dirty="0" err="1" smtClean="0">
                <a:latin typeface="Candara" panose="020E0502030303020204" pitchFamily="34" charset="0"/>
              </a:rPr>
              <a:t>Ammettevano</a:t>
            </a:r>
            <a:r>
              <a:rPr lang="es-PR" dirty="0" smtClean="0">
                <a:latin typeface="Candara" panose="020E0502030303020204" pitchFamily="34" charset="0"/>
              </a:rPr>
              <a:t> che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faceva</a:t>
            </a:r>
            <a:r>
              <a:rPr lang="es-PR" dirty="0" smtClean="0">
                <a:latin typeface="Candara" panose="020E0502030303020204" pitchFamily="34" charset="0"/>
              </a:rPr>
              <a:t> </a:t>
            </a:r>
            <a:r>
              <a:rPr lang="es-PR" dirty="0" err="1" smtClean="0">
                <a:latin typeface="Candara" panose="020E0502030303020204" pitchFamily="34" charset="0"/>
              </a:rPr>
              <a:t>molte</a:t>
            </a:r>
            <a:r>
              <a:rPr lang="es-PR" dirty="0" smtClean="0">
                <a:latin typeface="Candara" panose="020E0502030303020204" pitchFamily="34" charset="0"/>
              </a:rPr>
              <a:t> </a:t>
            </a:r>
            <a:r>
              <a:rPr lang="es-PR" dirty="0" err="1" smtClean="0">
                <a:latin typeface="Candara" panose="020E0502030303020204" pitchFamily="34" charset="0"/>
              </a:rPr>
              <a:t>segnali</a:t>
            </a:r>
            <a:r>
              <a:rPr lang="es-PR" dirty="0" smtClean="0">
                <a:latin typeface="Candara" panose="020E0502030303020204" pitchFamily="34" charset="0"/>
              </a:rPr>
              <a:t>. </a:t>
            </a:r>
          </a:p>
          <a:p>
            <a:r>
              <a:rPr lang="es-PR" dirty="0" err="1" smtClean="0">
                <a:latin typeface="Candara" panose="020E0502030303020204" pitchFamily="34" charset="0"/>
              </a:rPr>
              <a:t>Dunque</a:t>
            </a:r>
            <a:r>
              <a:rPr lang="es-PR" dirty="0" smtClean="0">
                <a:latin typeface="Candara" panose="020E0502030303020204" pitchFamily="34" charset="0"/>
              </a:rPr>
              <a:t>, perché non </a:t>
            </a:r>
            <a:r>
              <a:rPr lang="es-PR" dirty="0" err="1" smtClean="0">
                <a:latin typeface="Candara" panose="020E0502030303020204" pitchFamily="34" charset="0"/>
              </a:rPr>
              <a:t>credevano</a:t>
            </a:r>
            <a:r>
              <a:rPr lang="es-PR" dirty="0" smtClean="0">
                <a:latin typeface="Candara" panose="020E0502030303020204" pitchFamily="34" charset="0"/>
              </a:rPr>
              <a:t> in </a:t>
            </a:r>
            <a:r>
              <a:rPr lang="es-PR" dirty="0" err="1" smtClean="0">
                <a:latin typeface="Candara" panose="020E0502030303020204" pitchFamily="34" charset="0"/>
              </a:rPr>
              <a:t>Egli</a:t>
            </a:r>
            <a:r>
              <a:rPr lang="es-PR" dirty="0" smtClean="0">
                <a:latin typeface="Candara" panose="020E0502030303020204" pitchFamily="34" charset="0"/>
              </a:rPr>
              <a:t>? </a:t>
            </a:r>
          </a:p>
          <a:p>
            <a:r>
              <a:rPr lang="es-PR" dirty="0" smtClean="0">
                <a:latin typeface="Candara" panose="020E0502030303020204" pitchFamily="34" charset="0"/>
              </a:rPr>
              <a:t>Non </a:t>
            </a:r>
            <a:r>
              <a:rPr lang="es-PR" dirty="0" err="1" smtClean="0">
                <a:latin typeface="Candara" panose="020E0502030303020204" pitchFamily="34" charset="0"/>
              </a:rPr>
              <a:t>volevano</a:t>
            </a:r>
            <a:r>
              <a:rPr lang="es-PR" dirty="0" smtClean="0">
                <a:latin typeface="Candara" panose="020E0502030303020204" pitchFamily="34" charset="0"/>
              </a:rPr>
              <a:t> </a:t>
            </a:r>
            <a:r>
              <a:rPr lang="es-PR" dirty="0" err="1" smtClean="0">
                <a:latin typeface="Candara" panose="020E0502030303020204" pitchFamily="34" charset="0"/>
              </a:rPr>
              <a:t>credere</a:t>
            </a:r>
            <a:r>
              <a:rPr lang="es-PR" dirty="0" smtClean="0">
                <a:latin typeface="Candara" panose="020E0502030303020204" pitchFamily="34" charset="0"/>
              </a:rPr>
              <a:t> perché </a:t>
            </a:r>
            <a:r>
              <a:rPr lang="es-PR" dirty="0" err="1" smtClean="0">
                <a:latin typeface="Candara" panose="020E0502030303020204" pitchFamily="34" charset="0"/>
              </a:rPr>
              <a:t>preferivano</a:t>
            </a:r>
            <a:r>
              <a:rPr lang="es-PR" dirty="0" smtClean="0">
                <a:latin typeface="Candara" panose="020E0502030303020204" pitchFamily="34" charset="0"/>
              </a:rPr>
              <a:t> i </a:t>
            </a:r>
            <a:r>
              <a:rPr lang="es-PR" dirty="0" smtClean="0">
                <a:latin typeface="Candara" panose="020E0502030303020204" pitchFamily="34" charset="0"/>
              </a:rPr>
              <a:t>loro </a:t>
            </a:r>
            <a:r>
              <a:rPr lang="es-PR" dirty="0" err="1" smtClean="0">
                <a:latin typeface="Candara" panose="020E0502030303020204" pitchFamily="34" charset="0"/>
              </a:rPr>
              <a:t>peccati</a:t>
            </a:r>
            <a:r>
              <a:rPr lang="es-PR" dirty="0" smtClean="0">
                <a:latin typeface="Candara" panose="020E0502030303020204" pitchFamily="34" charset="0"/>
              </a:rPr>
              <a:t> </a:t>
            </a:r>
            <a:r>
              <a:rPr lang="es-PR" dirty="0" smtClean="0">
                <a:latin typeface="Candara" panose="020E0502030303020204" pitchFamily="34" charset="0"/>
              </a:rPr>
              <a:t>del Salvatore</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23000"/>
                    </a14:imgEffect>
                  </a14:imgLayer>
                </a14:imgProps>
              </a:ext>
              <a:ext uri="{28A0092B-C50C-407E-A947-70E740481C1C}">
                <a14:useLocalDpi xmlns="" xmlns:a14="http://schemas.microsoft.com/office/drawing/2010/main"/>
              </a:ext>
            </a:extLst>
          </a:blip>
          <a:srcRect l="47502" b="4771"/>
          <a:stretch/>
        </p:blipFill>
        <p:spPr>
          <a:xfrm>
            <a:off x="5659064" y="1752600"/>
            <a:ext cx="3484936" cy="5105400"/>
          </a:xfrm>
          <a:prstGeom prst="rect">
            <a:avLst/>
          </a:prstGeom>
        </p:spPr>
      </p:pic>
    </p:spTree>
    <p:extLst>
      <p:ext uri="{BB962C8B-B14F-4D97-AF65-F5344CB8AC3E}">
        <p14:creationId xmlns="" xmlns:p14="http://schemas.microsoft.com/office/powerpoint/2010/main" val="3453371601"/>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14</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410199" cy="4719638"/>
          </a:xfrm>
        </p:spPr>
        <p:txBody>
          <a:bodyPr>
            <a:normAutofit fontScale="92500" lnSpcReduction="10000"/>
          </a:bodyPr>
          <a:lstStyle/>
          <a:p>
            <a:r>
              <a:rPr lang="es-PR" dirty="0">
                <a:solidFill>
                  <a:srgbClr val="FF0000"/>
                </a:solidFill>
                <a:latin typeface="Candara" panose="020E0502030303020204" pitchFamily="34" charset="0"/>
              </a:rPr>
              <a:t>11:48</a:t>
            </a:r>
            <a:r>
              <a:rPr lang="es-PR" dirty="0">
                <a:latin typeface="Candara" panose="020E0502030303020204" pitchFamily="34" charset="0"/>
              </a:rPr>
              <a:t> </a:t>
            </a:r>
            <a:r>
              <a:rPr lang="es-PR" dirty="0" smtClean="0">
                <a:latin typeface="Candara" panose="020E0502030303020204" pitchFamily="34" charset="0"/>
              </a:rPr>
              <a:t>I capi </a:t>
            </a:r>
            <a:r>
              <a:rPr lang="es-PR" dirty="0" err="1" smtClean="0">
                <a:latin typeface="Candara" panose="020E0502030303020204" pitchFamily="34" charset="0"/>
              </a:rPr>
              <a:t>pensarono</a:t>
            </a:r>
            <a:r>
              <a:rPr lang="es-PR" dirty="0" smtClean="0">
                <a:latin typeface="Candara" panose="020E0502030303020204" pitchFamily="34" charset="0"/>
              </a:rPr>
              <a:t> che </a:t>
            </a:r>
            <a:r>
              <a:rPr lang="es-PR" dirty="0" err="1" smtClean="0">
                <a:latin typeface="Candara" panose="020E0502030303020204" pitchFamily="34" charset="0"/>
              </a:rPr>
              <a:t>già</a:t>
            </a:r>
            <a:r>
              <a:rPr lang="es-PR" dirty="0" smtClean="0">
                <a:latin typeface="Candara" panose="020E0502030303020204" pitchFamily="34" charset="0"/>
              </a:rPr>
              <a:t> non </a:t>
            </a:r>
            <a:r>
              <a:rPr lang="es-PR" dirty="0" err="1" smtClean="0">
                <a:latin typeface="Candara" panose="020E0502030303020204" pitchFamily="34" charset="0"/>
              </a:rPr>
              <a:t>potevano</a:t>
            </a:r>
            <a:r>
              <a:rPr lang="es-PR" dirty="0" smtClean="0">
                <a:latin typeface="Candara" panose="020E0502030303020204" pitchFamily="34" charset="0"/>
              </a:rPr>
              <a:t> </a:t>
            </a:r>
            <a:r>
              <a:rPr lang="es-PR" dirty="0" err="1" smtClean="0">
                <a:latin typeface="Candara" panose="020E0502030303020204" pitchFamily="34" charset="0"/>
              </a:rPr>
              <a:t>più</a:t>
            </a:r>
            <a:r>
              <a:rPr lang="es-PR" dirty="0" smtClean="0">
                <a:latin typeface="Candara" panose="020E0502030303020204" pitchFamily="34" charset="0"/>
              </a:rPr>
              <a:t> </a:t>
            </a:r>
            <a:r>
              <a:rPr lang="es-PR" dirty="0" err="1" smtClean="0">
                <a:latin typeface="Candara" panose="020E0502030303020204" pitchFamily="34" charset="0"/>
              </a:rPr>
              <a:t>rimanere</a:t>
            </a:r>
            <a:r>
              <a:rPr lang="es-PR" dirty="0" smtClean="0">
                <a:latin typeface="Candara" panose="020E0502030303020204" pitchFamily="34" charset="0"/>
              </a:rPr>
              <a:t> </a:t>
            </a:r>
            <a:r>
              <a:rPr lang="es-PR" dirty="0" err="1" smtClean="0">
                <a:latin typeface="Candara" panose="020E0502030303020204" pitchFamily="34" charset="0"/>
              </a:rPr>
              <a:t>inattivi</a:t>
            </a:r>
            <a:r>
              <a:rPr lang="es-PR" dirty="0" smtClean="0">
                <a:latin typeface="Candara" panose="020E0502030303020204" pitchFamily="34" charset="0"/>
              </a:rPr>
              <a:t>. </a:t>
            </a:r>
          </a:p>
          <a:p>
            <a:r>
              <a:rPr lang="es-PR" dirty="0" smtClean="0">
                <a:latin typeface="Candara" panose="020E0502030303020204" pitchFamily="34" charset="0"/>
              </a:rPr>
              <a:t>Se non </a:t>
            </a:r>
            <a:r>
              <a:rPr lang="es-PR" dirty="0" err="1" smtClean="0">
                <a:latin typeface="Candara" panose="020E0502030303020204" pitchFamily="34" charset="0"/>
              </a:rPr>
              <a:t>intervenivano</a:t>
            </a:r>
            <a:r>
              <a:rPr lang="es-PR" dirty="0" smtClean="0">
                <a:latin typeface="Candara" panose="020E0502030303020204" pitchFamily="34" charset="0"/>
              </a:rPr>
              <a:t>, la </a:t>
            </a:r>
            <a:r>
              <a:rPr lang="es-PR" dirty="0" err="1" smtClean="0">
                <a:latin typeface="Candara" panose="020E0502030303020204" pitchFamily="34" charset="0"/>
              </a:rPr>
              <a:t>moltitudine</a:t>
            </a:r>
            <a:r>
              <a:rPr lang="es-PR" dirty="0" smtClean="0">
                <a:latin typeface="Candara" panose="020E0502030303020204" pitchFamily="34" charset="0"/>
              </a:rPr>
              <a:t> </a:t>
            </a:r>
            <a:r>
              <a:rPr lang="es-PR" dirty="0" err="1" smtClean="0">
                <a:latin typeface="Candara" panose="020E0502030303020204" pitchFamily="34" charset="0"/>
              </a:rPr>
              <a:t>sarebbe</a:t>
            </a:r>
            <a:r>
              <a:rPr lang="es-PR" dirty="0" smtClean="0">
                <a:latin typeface="Candara" panose="020E0502030303020204" pitchFamily="34" charset="0"/>
              </a:rPr>
              <a:t>  </a:t>
            </a:r>
            <a:r>
              <a:rPr lang="es-PR" dirty="0" err="1" smtClean="0">
                <a:latin typeface="Candara" panose="020E0502030303020204" pitchFamily="34" charset="0"/>
              </a:rPr>
              <a:t>persuasa</a:t>
            </a:r>
            <a:r>
              <a:rPr lang="es-PR" dirty="0" smtClean="0">
                <a:latin typeface="Candara" panose="020E0502030303020204" pitchFamily="34" charset="0"/>
              </a:rPr>
              <a:t> per i </a:t>
            </a:r>
            <a:r>
              <a:rPr lang="es-PR" dirty="0" err="1" smtClean="0">
                <a:latin typeface="Candara" panose="020E0502030303020204" pitchFamily="34" charset="0"/>
              </a:rPr>
              <a:t>miracoli</a:t>
            </a:r>
            <a:r>
              <a:rPr lang="es-PR" dirty="0" smtClean="0">
                <a:latin typeface="Candara" panose="020E0502030303020204" pitchFamily="34" charset="0"/>
              </a:rPr>
              <a:t> di </a:t>
            </a:r>
            <a:r>
              <a:rPr lang="es-PR" dirty="0" err="1" smtClean="0">
                <a:latin typeface="Candara" panose="020E0502030303020204" pitchFamily="34" charset="0"/>
              </a:rPr>
              <a:t>Gesù</a:t>
            </a:r>
            <a:r>
              <a:rPr lang="es-PR" dirty="0" smtClean="0">
                <a:latin typeface="Candara" panose="020E0502030303020204" pitchFamily="34" charset="0"/>
              </a:rPr>
              <a:t>. </a:t>
            </a:r>
          </a:p>
          <a:p>
            <a:r>
              <a:rPr lang="es-PR" dirty="0" smtClean="0">
                <a:latin typeface="Candara" panose="020E0502030303020204" pitchFamily="34" charset="0"/>
              </a:rPr>
              <a:t>Se la gente </a:t>
            </a:r>
            <a:r>
              <a:rPr lang="es-PR" dirty="0" err="1" smtClean="0">
                <a:latin typeface="Candara" panose="020E0502030303020204" pitchFamily="34" charset="0"/>
              </a:rPr>
              <a:t>riconosceva</a:t>
            </a:r>
            <a:r>
              <a:rPr lang="es-PR" dirty="0" smtClean="0">
                <a:latin typeface="Candara" panose="020E0502030303020204" pitchFamily="34" charset="0"/>
              </a:rPr>
              <a:t> </a:t>
            </a:r>
            <a:r>
              <a:rPr lang="es-PR" dirty="0" err="1" smtClean="0">
                <a:latin typeface="Candara" panose="020E0502030303020204" pitchFamily="34" charset="0"/>
              </a:rPr>
              <a:t>così</a:t>
            </a:r>
            <a:r>
              <a:rPr lang="es-PR" dirty="0" smtClean="0">
                <a:latin typeface="Candara" panose="020E0502030303020204" pitchFamily="34" charset="0"/>
              </a:rPr>
              <a:t> a </a:t>
            </a:r>
            <a:r>
              <a:rPr lang="es-PR" dirty="0" err="1" smtClean="0">
                <a:latin typeface="Candara" panose="020E0502030303020204" pitchFamily="34" charset="0"/>
              </a:rPr>
              <a:t>Gesù</a:t>
            </a:r>
            <a:r>
              <a:rPr lang="es-PR" dirty="0" smtClean="0">
                <a:latin typeface="Candara" panose="020E0502030303020204" pitchFamily="34" charset="0"/>
              </a:rPr>
              <a:t> como Re, </a:t>
            </a:r>
            <a:r>
              <a:rPr lang="es-PR" dirty="0" err="1" smtClean="0">
                <a:latin typeface="Candara" panose="020E0502030303020204" pitchFamily="34" charset="0"/>
              </a:rPr>
              <a:t>questo</a:t>
            </a:r>
            <a:r>
              <a:rPr lang="es-PR" dirty="0" smtClean="0">
                <a:latin typeface="Candara" panose="020E0502030303020204" pitchFamily="34" charset="0"/>
              </a:rPr>
              <a:t> </a:t>
            </a:r>
            <a:r>
              <a:rPr lang="es-PR" dirty="0" err="1" smtClean="0">
                <a:latin typeface="Candara" panose="020E0502030303020204" pitchFamily="34" charset="0"/>
              </a:rPr>
              <a:t>significarebbe</a:t>
            </a:r>
            <a:r>
              <a:rPr lang="es-PR" dirty="0" smtClean="0">
                <a:latin typeface="Candara" panose="020E0502030303020204" pitchFamily="34" charset="0"/>
              </a:rPr>
              <a:t> </a:t>
            </a:r>
            <a:r>
              <a:rPr lang="es-PR" dirty="0" err="1" smtClean="0">
                <a:latin typeface="Candara" panose="020E0502030303020204" pitchFamily="34" charset="0"/>
              </a:rPr>
              <a:t>problemi</a:t>
            </a:r>
            <a:r>
              <a:rPr lang="es-PR" dirty="0" smtClean="0">
                <a:latin typeface="Candara" panose="020E0502030303020204" pitchFamily="34" charset="0"/>
              </a:rPr>
              <a:t> </a:t>
            </a:r>
            <a:r>
              <a:rPr lang="es-PR" dirty="0">
                <a:latin typeface="Candara" panose="020E0502030303020204" pitchFamily="34" charset="0"/>
              </a:rPr>
              <a:t>con Roma. </a:t>
            </a:r>
            <a:endParaRPr lang="es-PR" dirty="0" smtClean="0">
              <a:latin typeface="Candara" panose="020E0502030303020204" pitchFamily="34" charset="0"/>
            </a:endParaRPr>
          </a:p>
        </p:txBody>
      </p:sp>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38000"/>
                    </a14:imgEffect>
                    <a14:imgEffect>
                      <a14:brightnessContrast bright="14000"/>
                    </a14:imgEffect>
                  </a14:imgLayer>
                </a14:imgProps>
              </a:ext>
              <a:ext uri="{28A0092B-C50C-407E-A947-70E740481C1C}">
                <a14:useLocalDpi xmlns="" xmlns:a14="http://schemas.microsoft.com/office/drawing/2010/main"/>
              </a:ext>
            </a:extLst>
          </a:blip>
          <a:stretch>
            <a:fillRect/>
          </a:stretch>
        </p:blipFill>
        <p:spPr>
          <a:xfrm>
            <a:off x="5743439" y="1752600"/>
            <a:ext cx="3400561" cy="5105400"/>
          </a:xfrm>
          <a:prstGeom prst="rect">
            <a:avLst/>
          </a:prstGeom>
        </p:spPr>
      </p:pic>
    </p:spTree>
    <p:extLst>
      <p:ext uri="{BB962C8B-B14F-4D97-AF65-F5344CB8AC3E}">
        <p14:creationId xmlns="" xmlns:p14="http://schemas.microsoft.com/office/powerpoint/2010/main" val="2189441425"/>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 y="1981200"/>
            <a:ext cx="5562600" cy="4719638"/>
          </a:xfrm>
        </p:spPr>
        <p:txBody>
          <a:bodyPr>
            <a:normAutofit fontScale="77500" lnSpcReduction="20000"/>
          </a:bodyPr>
          <a:lstStyle/>
          <a:p>
            <a:r>
              <a:rPr lang="es-PR" dirty="0" smtClean="0">
                <a:latin typeface="Candara" panose="020E0502030303020204" pitchFamily="34" charset="0"/>
              </a:rPr>
              <a:t>I </a:t>
            </a:r>
            <a:r>
              <a:rPr lang="es-PR" dirty="0" err="1" smtClean="0">
                <a:latin typeface="Candara" panose="020E0502030303020204" pitchFamily="34" charset="0"/>
              </a:rPr>
              <a:t>romani</a:t>
            </a:r>
            <a:r>
              <a:rPr lang="es-PR" dirty="0" smtClean="0">
                <a:latin typeface="Candara" panose="020E0502030303020204" pitchFamily="34" charset="0"/>
              </a:rPr>
              <a:t> </a:t>
            </a:r>
            <a:r>
              <a:rPr lang="es-PR" dirty="0" err="1" smtClean="0">
                <a:latin typeface="Candara" panose="020E0502030303020204" pitchFamily="34" charset="0"/>
              </a:rPr>
              <a:t>crederebbero</a:t>
            </a:r>
            <a:r>
              <a:rPr lang="es-PR" dirty="0" smtClean="0">
                <a:latin typeface="Candara" panose="020E0502030303020204" pitchFamily="34" charset="0"/>
              </a:rPr>
              <a:t> che </a:t>
            </a:r>
            <a:r>
              <a:rPr lang="es-PR" dirty="0" err="1" smtClean="0">
                <a:latin typeface="Candara" panose="020E0502030303020204" pitchFamily="34" charset="0"/>
              </a:rPr>
              <a:t>Gesù</a:t>
            </a:r>
            <a:r>
              <a:rPr lang="es-PR" dirty="0" smtClean="0">
                <a:latin typeface="Candara" panose="020E0502030303020204" pitchFamily="34" charset="0"/>
              </a:rPr>
              <a:t> era </a:t>
            </a:r>
            <a:r>
              <a:rPr lang="es-PR" dirty="0" err="1" smtClean="0">
                <a:latin typeface="Candara" panose="020E0502030303020204" pitchFamily="34" charset="0"/>
              </a:rPr>
              <a:t>venuto</a:t>
            </a:r>
            <a:r>
              <a:rPr lang="es-PR" dirty="0" smtClean="0">
                <a:latin typeface="Candara" panose="020E0502030303020204" pitchFamily="34" charset="0"/>
              </a:rPr>
              <a:t> per </a:t>
            </a:r>
            <a:r>
              <a:rPr lang="es-PR" dirty="0" err="1" smtClean="0">
                <a:latin typeface="Candara" panose="020E0502030303020204" pitchFamily="34" charset="0"/>
              </a:rPr>
              <a:t>rovesciare</a:t>
            </a:r>
            <a:r>
              <a:rPr lang="es-PR" dirty="0" smtClean="0">
                <a:latin typeface="Candara" panose="020E0502030303020204" pitchFamily="34" charset="0"/>
              </a:rPr>
              <a:t> </a:t>
            </a:r>
            <a:r>
              <a:rPr lang="es-PR" dirty="0" err="1" smtClean="0">
                <a:latin typeface="Candara" panose="020E0502030303020204" pitchFamily="34" charset="0"/>
              </a:rPr>
              <a:t>l’Impero</a:t>
            </a:r>
            <a:r>
              <a:rPr lang="es-PR" dirty="0" smtClean="0">
                <a:latin typeface="Candara" panose="020E0502030303020204" pitchFamily="34" charset="0"/>
              </a:rPr>
              <a:t> romano; </a:t>
            </a:r>
            <a:r>
              <a:rPr lang="es-PR" dirty="0" err="1" smtClean="0">
                <a:latin typeface="Candara" panose="020E0502030303020204" pitchFamily="34" charset="0"/>
              </a:rPr>
              <a:t>inerverrebbero</a:t>
            </a:r>
            <a:r>
              <a:rPr lang="es-PR" dirty="0" smtClean="0">
                <a:latin typeface="Candara" panose="020E0502030303020204" pitchFamily="34" charset="0"/>
              </a:rPr>
              <a:t>, e </a:t>
            </a:r>
            <a:r>
              <a:rPr lang="es-PR" dirty="0" err="1" smtClean="0">
                <a:latin typeface="Candara" panose="020E0502030303020204" pitchFamily="34" charset="0"/>
              </a:rPr>
              <a:t>castigherebbero</a:t>
            </a:r>
            <a:r>
              <a:rPr lang="es-PR" dirty="0" smtClean="0">
                <a:latin typeface="Candara" panose="020E0502030303020204" pitchFamily="34" charset="0"/>
              </a:rPr>
              <a:t> i </a:t>
            </a:r>
            <a:r>
              <a:rPr lang="es-PR" dirty="0" err="1" smtClean="0">
                <a:latin typeface="Candara" panose="020E0502030303020204" pitchFamily="34" charset="0"/>
              </a:rPr>
              <a:t>giudei</a:t>
            </a:r>
            <a:r>
              <a:rPr lang="es-PR" dirty="0" smtClean="0">
                <a:latin typeface="Candara" panose="020E0502030303020204" pitchFamily="34" charset="0"/>
              </a:rPr>
              <a:t>. </a:t>
            </a:r>
          </a:p>
          <a:p>
            <a:r>
              <a:rPr lang="es-PR" dirty="0" err="1" smtClean="0">
                <a:latin typeface="Candara" panose="020E0502030303020204" pitchFamily="34" charset="0"/>
              </a:rPr>
              <a:t>L‘espressione</a:t>
            </a:r>
            <a:r>
              <a:rPr lang="es-PR" dirty="0" smtClean="0">
                <a:latin typeface="Candara" panose="020E0502030303020204" pitchFamily="34" charset="0"/>
              </a:rPr>
              <a:t> “</a:t>
            </a:r>
            <a:r>
              <a:rPr lang="it-IT" dirty="0" smtClean="0">
                <a:latin typeface="Candara" pitchFamily="34" charset="0"/>
              </a:rPr>
              <a:t>ci distruggeranno come città e come nazione</a:t>
            </a:r>
            <a:r>
              <a:rPr lang="es-PR" dirty="0" smtClean="0">
                <a:latin typeface="Candara" pitchFamily="34" charset="0"/>
              </a:rPr>
              <a:t>” significa che i </a:t>
            </a:r>
            <a:r>
              <a:rPr lang="es-PR" dirty="0" err="1" smtClean="0">
                <a:latin typeface="Candara" pitchFamily="34" charset="0"/>
              </a:rPr>
              <a:t>romani</a:t>
            </a:r>
            <a:r>
              <a:rPr lang="es-PR" dirty="0" smtClean="0">
                <a:latin typeface="Candara" pitchFamily="34" charset="0"/>
              </a:rPr>
              <a:t> </a:t>
            </a:r>
            <a:r>
              <a:rPr lang="es-PR" dirty="0" err="1" smtClean="0">
                <a:latin typeface="Candara" pitchFamily="34" charset="0"/>
              </a:rPr>
              <a:t>distruggerebbero</a:t>
            </a:r>
            <a:r>
              <a:rPr lang="es-PR" dirty="0" smtClean="0">
                <a:latin typeface="Candara" pitchFamily="34" charset="0"/>
              </a:rPr>
              <a:t>  </a:t>
            </a:r>
            <a:r>
              <a:rPr lang="es-PR" dirty="0" err="1" smtClean="0">
                <a:latin typeface="Candara" pitchFamily="34" charset="0"/>
              </a:rPr>
              <a:t>il</a:t>
            </a:r>
            <a:r>
              <a:rPr lang="es-PR" dirty="0" smtClean="0">
                <a:latin typeface="Candara" pitchFamily="34" charset="0"/>
              </a:rPr>
              <a:t> </a:t>
            </a:r>
            <a:r>
              <a:rPr lang="es-PR" dirty="0" err="1" smtClean="0">
                <a:latin typeface="Candara" pitchFamily="34" charset="0"/>
              </a:rPr>
              <a:t>tempio</a:t>
            </a:r>
            <a:r>
              <a:rPr lang="es-PR" dirty="0" smtClean="0">
                <a:latin typeface="Candara" pitchFamily="34" charset="0"/>
              </a:rPr>
              <a:t> e </a:t>
            </a:r>
            <a:r>
              <a:rPr lang="es-PR" dirty="0" err="1" smtClean="0">
                <a:latin typeface="Candara" pitchFamily="34" charset="0"/>
              </a:rPr>
              <a:t>spargerebbero</a:t>
            </a:r>
            <a:r>
              <a:rPr lang="es-PR" dirty="0" smtClean="0">
                <a:latin typeface="Candara" pitchFamily="34" charset="0"/>
              </a:rPr>
              <a:t> </a:t>
            </a:r>
            <a:r>
              <a:rPr lang="es-PR" dirty="0" err="1" smtClean="0">
                <a:latin typeface="Candara" pitchFamily="34" charset="0"/>
              </a:rPr>
              <a:t>il</a:t>
            </a:r>
            <a:r>
              <a:rPr lang="es-PR" dirty="0" smtClean="0">
                <a:latin typeface="Candara" pitchFamily="34" charset="0"/>
              </a:rPr>
              <a:t> </a:t>
            </a:r>
            <a:r>
              <a:rPr lang="es-PR" dirty="0" err="1" smtClean="0">
                <a:latin typeface="Candara" pitchFamily="34" charset="0"/>
              </a:rPr>
              <a:t>popolo</a:t>
            </a:r>
            <a:r>
              <a:rPr lang="es-PR" dirty="0" smtClean="0">
                <a:latin typeface="Candara" pitchFamily="34" charset="0"/>
              </a:rPr>
              <a:t> </a:t>
            </a:r>
            <a:r>
              <a:rPr lang="es-PR" dirty="0" err="1" smtClean="0">
                <a:latin typeface="Candara" pitchFamily="34" charset="0"/>
              </a:rPr>
              <a:t>ebreo</a:t>
            </a:r>
            <a:r>
              <a:rPr lang="es-PR" dirty="0" smtClean="0">
                <a:latin typeface="Candara" pitchFamily="34" charset="0"/>
              </a:rPr>
              <a:t>. </a:t>
            </a:r>
          </a:p>
          <a:p>
            <a:r>
              <a:rPr lang="es-PR" dirty="0" err="1" smtClean="0">
                <a:latin typeface="Candara" panose="020E0502030303020204" pitchFamily="34" charset="0"/>
              </a:rPr>
              <a:t>Questo</a:t>
            </a:r>
            <a:r>
              <a:rPr lang="es-PR" dirty="0" smtClean="0">
                <a:latin typeface="Candara" panose="020E0502030303020204" pitchFamily="34" charset="0"/>
              </a:rPr>
              <a:t> è </a:t>
            </a:r>
            <a:r>
              <a:rPr lang="es-PR" dirty="0" err="1" smtClean="0">
                <a:latin typeface="Candara" panose="020E0502030303020204" pitchFamily="34" charset="0"/>
              </a:rPr>
              <a:t>esattamente</a:t>
            </a:r>
            <a:r>
              <a:rPr lang="es-PR" dirty="0" smtClean="0">
                <a:latin typeface="Candara" panose="020E0502030303020204" pitchFamily="34" charset="0"/>
              </a:rPr>
              <a:t> </a:t>
            </a:r>
            <a:r>
              <a:rPr lang="es-PR" dirty="0" err="1" smtClean="0">
                <a:latin typeface="Candara" panose="020E0502030303020204" pitchFamily="34" charset="0"/>
              </a:rPr>
              <a:t>quello</a:t>
            </a:r>
            <a:r>
              <a:rPr lang="es-PR" dirty="0" smtClean="0">
                <a:latin typeface="Candara" panose="020E0502030303020204" pitchFamily="34" charset="0"/>
              </a:rPr>
              <a:t> che è </a:t>
            </a:r>
            <a:r>
              <a:rPr lang="es-PR" dirty="0" err="1" smtClean="0">
                <a:latin typeface="Candara" panose="020E0502030303020204" pitchFamily="34" charset="0"/>
              </a:rPr>
              <a:t>successo</a:t>
            </a:r>
            <a:r>
              <a:rPr lang="es-PR" dirty="0" smtClean="0">
                <a:latin typeface="Candara" panose="020E0502030303020204" pitchFamily="34" charset="0"/>
              </a:rPr>
              <a:t> </a:t>
            </a:r>
            <a:r>
              <a:rPr lang="es-PR" dirty="0" err="1" smtClean="0">
                <a:latin typeface="Candara" panose="020E0502030303020204" pitchFamily="34" charset="0"/>
              </a:rPr>
              <a:t>nel</a:t>
            </a:r>
            <a:r>
              <a:rPr lang="es-PR" dirty="0" smtClean="0">
                <a:latin typeface="Candara" panose="020E0502030303020204" pitchFamily="34" charset="0"/>
              </a:rPr>
              <a:t> </a:t>
            </a:r>
            <a:r>
              <a:rPr lang="es-PR" dirty="0" err="1" smtClean="0">
                <a:latin typeface="Candara" panose="020E0502030303020204" pitchFamily="34" charset="0"/>
              </a:rPr>
              <a:t>anno</a:t>
            </a:r>
            <a:r>
              <a:rPr lang="es-PR" dirty="0" smtClean="0">
                <a:latin typeface="Candara" panose="020E0502030303020204" pitchFamily="34" charset="0"/>
              </a:rPr>
              <a:t> </a:t>
            </a:r>
            <a:r>
              <a:rPr lang="es-PR" dirty="0">
                <a:latin typeface="Candara" panose="020E0502030303020204" pitchFamily="34" charset="0"/>
              </a:rPr>
              <a:t>70 d.C. </a:t>
            </a:r>
            <a:r>
              <a:rPr lang="es-PR" dirty="0" smtClean="0">
                <a:latin typeface="Candara" panose="020E0502030303020204" pitchFamily="34" charset="0"/>
              </a:rPr>
              <a:t>—</a:t>
            </a:r>
            <a:r>
              <a:rPr lang="es-PR" dirty="0" err="1" smtClean="0">
                <a:latin typeface="Candara" panose="020E0502030303020204" pitchFamily="34" charset="0"/>
              </a:rPr>
              <a:t>ma</a:t>
            </a:r>
            <a:r>
              <a:rPr lang="es-PR" dirty="0" smtClean="0">
                <a:latin typeface="Candara" panose="020E0502030303020204" pitchFamily="34" charset="0"/>
              </a:rPr>
              <a:t> non perché </a:t>
            </a:r>
            <a:r>
              <a:rPr lang="es-PR" dirty="0" err="1" smtClean="0">
                <a:latin typeface="Candara" panose="020E0502030303020204" pitchFamily="34" charset="0"/>
              </a:rPr>
              <a:t>gli</a:t>
            </a:r>
            <a:r>
              <a:rPr lang="es-PR" dirty="0" smtClean="0">
                <a:latin typeface="Candara" panose="020E0502030303020204" pitchFamily="34" charset="0"/>
              </a:rPr>
              <a:t> </a:t>
            </a:r>
            <a:r>
              <a:rPr lang="es-PR" dirty="0" err="1" smtClean="0">
                <a:latin typeface="Candara" panose="020E0502030303020204" pitchFamily="34" charset="0"/>
              </a:rPr>
              <a:t>ebrei</a:t>
            </a:r>
            <a:r>
              <a:rPr lang="es-PR" dirty="0" smtClean="0">
                <a:latin typeface="Candara" panose="020E0502030303020204" pitchFamily="34" charset="0"/>
              </a:rPr>
              <a:t> </a:t>
            </a:r>
            <a:r>
              <a:rPr lang="es-PR" dirty="0" err="1" smtClean="0">
                <a:latin typeface="Candara" panose="020E0502030303020204" pitchFamily="34" charset="0"/>
              </a:rPr>
              <a:t>avessero</a:t>
            </a:r>
            <a:r>
              <a:rPr lang="es-PR" dirty="0" smtClean="0">
                <a:latin typeface="Candara" panose="020E0502030303020204" pitchFamily="34" charset="0"/>
              </a:rPr>
              <a:t>  </a:t>
            </a:r>
            <a:r>
              <a:rPr lang="es-PR" i="1" dirty="0" err="1" smtClean="0">
                <a:latin typeface="Candara" panose="020E0502030303020204" pitchFamily="34" charset="0"/>
              </a:rPr>
              <a:t>accetato</a:t>
            </a:r>
            <a:r>
              <a:rPr lang="es-PR" i="1"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se non per </a:t>
            </a:r>
            <a:r>
              <a:rPr lang="es-PR" dirty="0" err="1" smtClean="0">
                <a:latin typeface="Candara" panose="020E0502030303020204" pitchFamily="34" charset="0"/>
              </a:rPr>
              <a:t>averlo</a:t>
            </a:r>
            <a:r>
              <a:rPr lang="es-PR" i="1" dirty="0" smtClean="0">
                <a:latin typeface="Candara" panose="020E0502030303020204" pitchFamily="34" charset="0"/>
              </a:rPr>
              <a:t> </a:t>
            </a:r>
            <a:r>
              <a:rPr lang="es-PR" i="1" dirty="0" err="1" smtClean="0">
                <a:latin typeface="Candara" panose="020E0502030303020204" pitchFamily="34" charset="0"/>
              </a:rPr>
              <a:t>rifiutato</a:t>
            </a:r>
            <a:r>
              <a:rPr lang="es-PR" i="1" dirty="0" smtClean="0">
                <a:latin typeface="Candara" panose="020E0502030303020204" pitchFamily="34" charset="0"/>
              </a:rPr>
              <a:t>.</a:t>
            </a:r>
            <a:endParaRPr lang="es-PR" i="1" dirty="0">
              <a:latin typeface="Candara" panose="020E0502030303020204" pitchFamily="34" charset="0"/>
            </a:endParaRPr>
          </a:p>
        </p:txBody>
      </p:sp>
      <p:pic>
        <p:nvPicPr>
          <p:cNvPr id="3" name="Picture 2"/>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31000"/>
                    </a14:imgEffect>
                    <a14:imgEffect>
                      <a14:brightnessContrast bright="9000" contrast="16000"/>
                    </a14:imgEffect>
                  </a14:imgLayer>
                </a14:imgProps>
              </a:ext>
              <a:ext uri="{28A0092B-C50C-407E-A947-70E740481C1C}">
                <a14:useLocalDpi xmlns="" xmlns:a14="http://schemas.microsoft.com/office/drawing/2010/main"/>
              </a:ext>
            </a:extLst>
          </a:blip>
          <a:srcRect l="53084" r="-375"/>
          <a:stretch/>
        </p:blipFill>
        <p:spPr>
          <a:xfrm>
            <a:off x="5486400" y="1752601"/>
            <a:ext cx="3679092" cy="5105400"/>
          </a:xfrm>
          <a:prstGeom prst="rect">
            <a:avLst/>
          </a:prstGeom>
        </p:spPr>
      </p:pic>
    </p:spTree>
    <p:extLst>
      <p:ext uri="{BB962C8B-B14F-4D97-AF65-F5344CB8AC3E}">
        <p14:creationId xmlns="" xmlns:p14="http://schemas.microsoft.com/office/powerpoint/2010/main" val="61880823"/>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410199" cy="4719638"/>
          </a:xfrm>
        </p:spPr>
        <p:txBody>
          <a:bodyPr>
            <a:normAutofit fontScale="92500" lnSpcReduction="20000"/>
          </a:bodyPr>
          <a:lstStyle/>
          <a:p>
            <a:r>
              <a:rPr lang="es-PR" dirty="0">
                <a:solidFill>
                  <a:srgbClr val="FF0000"/>
                </a:solidFill>
                <a:latin typeface="Candara" panose="020E0502030303020204" pitchFamily="34" charset="0"/>
              </a:rPr>
              <a:t>11:49–50 </a:t>
            </a:r>
            <a:r>
              <a:rPr lang="es-PR" dirty="0" err="1" smtClean="0">
                <a:latin typeface="Candara" panose="020E0502030303020204" pitchFamily="34" charset="0"/>
              </a:rPr>
              <a:t>Caifa</a:t>
            </a:r>
            <a:r>
              <a:rPr lang="es-PR" dirty="0" smtClean="0">
                <a:latin typeface="Candara" panose="020E0502030303020204" pitchFamily="34" charset="0"/>
              </a:rPr>
              <a:t> fu </a:t>
            </a:r>
            <a:r>
              <a:rPr lang="es-PR" dirty="0" err="1" smtClean="0">
                <a:latin typeface="Candara" panose="020E0502030303020204" pitchFamily="34" charset="0"/>
              </a:rPr>
              <a:t>Sommo</a:t>
            </a:r>
            <a:r>
              <a:rPr lang="es-PR" dirty="0" smtClean="0">
                <a:latin typeface="Candara" panose="020E0502030303020204" pitchFamily="34" charset="0"/>
              </a:rPr>
              <a:t> Sacerdote  </a:t>
            </a:r>
            <a:r>
              <a:rPr lang="es-PR" dirty="0" err="1" smtClean="0">
                <a:latin typeface="Candara" panose="020E0502030303020204" pitchFamily="34" charset="0"/>
              </a:rPr>
              <a:t>dall’anno</a:t>
            </a:r>
            <a:r>
              <a:rPr lang="es-PR" dirty="0" smtClean="0">
                <a:latin typeface="Candara" panose="020E0502030303020204" pitchFamily="34" charset="0"/>
              </a:rPr>
              <a:t> 26 fino al </a:t>
            </a:r>
            <a:r>
              <a:rPr lang="es-PR" dirty="0">
                <a:latin typeface="Candara" panose="020E0502030303020204" pitchFamily="34" charset="0"/>
              </a:rPr>
              <a:t>36 d.C. </a:t>
            </a:r>
            <a:endParaRPr lang="es-PR" dirty="0" smtClean="0">
              <a:latin typeface="Candara" panose="020E0502030303020204" pitchFamily="34" charset="0"/>
            </a:endParaRPr>
          </a:p>
          <a:p>
            <a:r>
              <a:rPr lang="es-PR" dirty="0" smtClean="0">
                <a:latin typeface="Candara" panose="020E0502030303020204" pitchFamily="34" charset="0"/>
              </a:rPr>
              <a:t>Ha </a:t>
            </a:r>
            <a:r>
              <a:rPr lang="es-PR" dirty="0" err="1" smtClean="0">
                <a:latin typeface="Candara" panose="020E0502030303020204" pitchFamily="34" charset="0"/>
              </a:rPr>
              <a:t>presieduto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giudizio</a:t>
            </a:r>
            <a:r>
              <a:rPr lang="es-PR" dirty="0" smtClean="0">
                <a:latin typeface="Candara" panose="020E0502030303020204" pitchFamily="34" charset="0"/>
              </a:rPr>
              <a:t> religioso </a:t>
            </a:r>
            <a:r>
              <a:rPr lang="es-PR" dirty="0">
                <a:latin typeface="Candara" panose="020E0502030303020204" pitchFamily="34" charset="0"/>
              </a:rPr>
              <a:t>del </a:t>
            </a:r>
            <a:r>
              <a:rPr lang="es-PR" dirty="0" err="1" smtClean="0">
                <a:latin typeface="Candara" panose="020E0502030303020204" pitchFamily="34" charset="0"/>
              </a:rPr>
              <a:t>Signore</a:t>
            </a:r>
            <a:r>
              <a:rPr lang="es-PR" dirty="0" smtClean="0">
                <a:latin typeface="Candara" panose="020E0502030303020204" pitchFamily="34" charset="0"/>
              </a:rPr>
              <a:t> e </a:t>
            </a:r>
            <a:r>
              <a:rPr lang="es-PR" dirty="0" err="1" smtClean="0">
                <a:latin typeface="Candara" panose="020E0502030303020204" pitchFamily="34" charset="0"/>
              </a:rPr>
              <a:t>stava</a:t>
            </a:r>
            <a:r>
              <a:rPr lang="es-PR" dirty="0" smtClean="0">
                <a:latin typeface="Candara" panose="020E0502030303020204" pitchFamily="34" charset="0"/>
              </a:rPr>
              <a:t> presente </a:t>
            </a:r>
            <a:r>
              <a:rPr lang="es-PR" dirty="0" err="1" smtClean="0">
                <a:latin typeface="Candara" panose="020E0502030303020204" pitchFamily="34" charset="0"/>
              </a:rPr>
              <a:t>quando</a:t>
            </a:r>
            <a:r>
              <a:rPr lang="es-PR" dirty="0" smtClean="0">
                <a:latin typeface="Candara" panose="020E0502030303020204" pitchFamily="34" charset="0"/>
              </a:rPr>
              <a:t> Pietro e </a:t>
            </a:r>
            <a:r>
              <a:rPr lang="es-PR" dirty="0" err="1" smtClean="0">
                <a:latin typeface="Candara" panose="020E0502030303020204" pitchFamily="34" charset="0"/>
              </a:rPr>
              <a:t>giovanni</a:t>
            </a:r>
            <a:r>
              <a:rPr lang="es-PR" dirty="0" smtClean="0">
                <a:latin typeface="Candara" panose="020E0502030303020204" pitchFamily="34" charset="0"/>
              </a:rPr>
              <a:t> </a:t>
            </a:r>
            <a:r>
              <a:rPr lang="es-PR" dirty="0" err="1" smtClean="0">
                <a:latin typeface="Candara" panose="020E0502030303020204" pitchFamily="34" charset="0"/>
              </a:rPr>
              <a:t>sono</a:t>
            </a:r>
            <a:r>
              <a:rPr lang="es-PR" dirty="0" smtClean="0">
                <a:latin typeface="Candara" panose="020E0502030303020204" pitchFamily="34" charset="0"/>
              </a:rPr>
              <a:t> </a:t>
            </a:r>
            <a:r>
              <a:rPr lang="es-PR" dirty="0" err="1" smtClean="0">
                <a:latin typeface="Candara" panose="020E0502030303020204" pitchFamily="34" charset="0"/>
              </a:rPr>
              <a:t>stati</a:t>
            </a:r>
            <a:r>
              <a:rPr lang="es-PR" dirty="0" smtClean="0">
                <a:latin typeface="Candara" panose="020E0502030303020204" pitchFamily="34" charset="0"/>
              </a:rPr>
              <a:t> </a:t>
            </a:r>
            <a:r>
              <a:rPr lang="es-PR" dirty="0" err="1" smtClean="0">
                <a:latin typeface="Candara" panose="020E0502030303020204" pitchFamily="34" charset="0"/>
              </a:rPr>
              <a:t>introdotti</a:t>
            </a:r>
            <a:r>
              <a:rPr lang="es-PR" dirty="0" smtClean="0">
                <a:latin typeface="Candara" panose="020E0502030303020204" pitchFamily="34" charset="0"/>
              </a:rPr>
              <a:t> </a:t>
            </a:r>
            <a:r>
              <a:rPr lang="es-PR" dirty="0" err="1" smtClean="0">
                <a:latin typeface="Candara" panose="020E0502030303020204" pitchFamily="34" charset="0"/>
              </a:rPr>
              <a:t>davanti</a:t>
            </a:r>
            <a:r>
              <a:rPr lang="es-PR" dirty="0" smtClean="0">
                <a:latin typeface="Candara" panose="020E0502030303020204" pitchFamily="34" charset="0"/>
              </a:rPr>
              <a:t> al Sinedrio </a:t>
            </a:r>
            <a:r>
              <a:rPr lang="es-PR" dirty="0">
                <a:latin typeface="Candara" panose="020E0502030303020204" pitchFamily="34" charset="0"/>
              </a:rPr>
              <a:t>i</a:t>
            </a:r>
            <a:r>
              <a:rPr lang="es-PR" dirty="0" smtClean="0">
                <a:latin typeface="Candara" panose="020E0502030303020204" pitchFamily="34" charset="0"/>
              </a:rPr>
              <a:t>n </a:t>
            </a:r>
            <a:r>
              <a:rPr lang="es-PR" dirty="0" err="1" smtClean="0">
                <a:solidFill>
                  <a:srgbClr val="FF0000"/>
                </a:solidFill>
                <a:latin typeface="Candara" panose="020E0502030303020204" pitchFamily="34" charset="0"/>
              </a:rPr>
              <a:t>Atti</a:t>
            </a:r>
            <a:r>
              <a:rPr lang="es-PR" dirty="0" smtClean="0">
                <a:solidFill>
                  <a:srgbClr val="FF0000"/>
                </a:solidFill>
                <a:latin typeface="Candara" panose="020E0502030303020204" pitchFamily="34" charset="0"/>
              </a:rPr>
              <a:t> </a:t>
            </a:r>
            <a:r>
              <a:rPr lang="es-PR" dirty="0">
                <a:solidFill>
                  <a:srgbClr val="FF0000"/>
                </a:solidFill>
                <a:latin typeface="Candara" panose="020E0502030303020204" pitchFamily="34" charset="0"/>
              </a:rPr>
              <a:t>4:6</a:t>
            </a:r>
            <a:r>
              <a:rPr lang="es-PR" dirty="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Non era </a:t>
            </a:r>
            <a:r>
              <a:rPr lang="es-PR" dirty="0" err="1" smtClean="0">
                <a:latin typeface="Candara" panose="020E0502030303020204" pitchFamily="34" charset="0"/>
              </a:rPr>
              <a:t>credente</a:t>
            </a:r>
            <a:r>
              <a:rPr lang="es-PR" dirty="0" smtClean="0">
                <a:latin typeface="Candara" panose="020E0502030303020204" pitchFamily="34" charset="0"/>
              </a:rPr>
              <a:t> </a:t>
            </a:r>
            <a:r>
              <a:rPr lang="es-PR" dirty="0" err="1" smtClean="0">
                <a:latin typeface="Candara" panose="020E0502030303020204" pitchFamily="34" charset="0"/>
              </a:rPr>
              <a:t>nel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malgrado</a:t>
            </a:r>
            <a:r>
              <a:rPr lang="es-PR" dirty="0" smtClean="0">
                <a:latin typeface="Candara" panose="020E0502030303020204" pitchFamily="34" charset="0"/>
              </a:rPr>
              <a:t> le </a:t>
            </a:r>
            <a:r>
              <a:rPr lang="es-PR" dirty="0" err="1" smtClean="0">
                <a:latin typeface="Candara" panose="020E0502030303020204" pitchFamily="34" charset="0"/>
              </a:rPr>
              <a:t>parole</a:t>
            </a:r>
            <a:r>
              <a:rPr lang="es-PR" dirty="0" smtClean="0">
                <a:latin typeface="Candara" panose="020E0502030303020204" pitchFamily="34" charset="0"/>
              </a:rPr>
              <a:t> che ha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pronunciato</a:t>
            </a:r>
            <a:r>
              <a:rPr lang="es-PR" dirty="0" smtClean="0">
                <a:latin typeface="Candara" panose="020E0502030303020204" pitchFamily="34" charset="0"/>
              </a:rPr>
              <a:t> </a:t>
            </a:r>
            <a:r>
              <a:rPr lang="es-PR" dirty="0" err="1" smtClean="0">
                <a:latin typeface="Candara" panose="020E0502030303020204" pitchFamily="34" charset="0"/>
              </a:rPr>
              <a:t>qui</a:t>
            </a:r>
            <a:r>
              <a:rPr lang="es-PR" dirty="0" smtClean="0">
                <a:latin typeface="Candara" panose="020E0502030303020204" pitchFamily="34" charset="0"/>
              </a:rPr>
              <a:t>. </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23000"/>
                    </a14:imgEffect>
                  </a14:imgLayer>
                </a14:imgProps>
              </a:ext>
              <a:ext uri="{28A0092B-C50C-407E-A947-70E740481C1C}">
                <a14:useLocalDpi xmlns="" xmlns:a14="http://schemas.microsoft.com/office/drawing/2010/main"/>
              </a:ext>
            </a:extLst>
          </a:blip>
          <a:srcRect l="47502" b="4771"/>
          <a:stretch/>
        </p:blipFill>
        <p:spPr>
          <a:xfrm>
            <a:off x="5659064" y="1752600"/>
            <a:ext cx="3484936" cy="5105400"/>
          </a:xfrm>
          <a:prstGeom prst="rect">
            <a:avLst/>
          </a:prstGeom>
        </p:spPr>
      </p:pic>
    </p:spTree>
    <p:extLst>
      <p:ext uri="{BB962C8B-B14F-4D97-AF65-F5344CB8AC3E}">
        <p14:creationId xmlns="" xmlns:p14="http://schemas.microsoft.com/office/powerpoint/2010/main" val="3382200964"/>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17</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17</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410199" cy="4719638"/>
          </a:xfrm>
        </p:spPr>
        <p:txBody>
          <a:bodyPr>
            <a:normAutofit fontScale="92500" lnSpcReduction="20000"/>
          </a:bodyPr>
          <a:lstStyle/>
          <a:p>
            <a:r>
              <a:rPr lang="es-PR" dirty="0" err="1" smtClean="0">
                <a:latin typeface="Candara" panose="020E0502030303020204" pitchFamily="34" charset="0"/>
              </a:rPr>
              <a:t>Secondo</a:t>
            </a:r>
            <a:r>
              <a:rPr lang="es-PR" dirty="0" smtClean="0">
                <a:latin typeface="Candara" panose="020E0502030303020204" pitchFamily="34" charset="0"/>
              </a:rPr>
              <a:t> </a:t>
            </a:r>
            <a:r>
              <a:rPr lang="es-PR" dirty="0" err="1" smtClean="0">
                <a:latin typeface="Candara" panose="020E0502030303020204" pitchFamily="34" charset="0"/>
              </a:rPr>
              <a:t>Caifa</a:t>
            </a:r>
            <a:r>
              <a:rPr lang="es-PR" dirty="0" smtClean="0">
                <a:latin typeface="Candara" panose="020E0502030303020204" pitchFamily="34" charset="0"/>
              </a:rPr>
              <a:t>, i </a:t>
            </a:r>
            <a:r>
              <a:rPr lang="es-PR" dirty="0" err="1" smtClean="0">
                <a:latin typeface="Candara" panose="020E0502030303020204" pitchFamily="34" charset="0"/>
              </a:rPr>
              <a:t>principali</a:t>
            </a:r>
            <a:r>
              <a:rPr lang="es-PR" dirty="0" smtClean="0">
                <a:latin typeface="Candara" panose="020E0502030303020204" pitchFamily="34" charset="0"/>
              </a:rPr>
              <a:t> </a:t>
            </a:r>
            <a:r>
              <a:rPr lang="es-PR" dirty="0" err="1" smtClean="0">
                <a:latin typeface="Candara" panose="020E0502030303020204" pitchFamily="34" charset="0"/>
              </a:rPr>
              <a:t>sacerdoti</a:t>
            </a:r>
            <a:r>
              <a:rPr lang="es-PR" dirty="0" smtClean="0">
                <a:latin typeface="Candara" panose="020E0502030303020204" pitchFamily="34" charset="0"/>
              </a:rPr>
              <a:t> e i </a:t>
            </a:r>
            <a:r>
              <a:rPr lang="es-PR" dirty="0" err="1" smtClean="0">
                <a:latin typeface="Candara" panose="020E0502030303020204" pitchFamily="34" charset="0"/>
              </a:rPr>
              <a:t>farisei</a:t>
            </a:r>
            <a:r>
              <a:rPr lang="es-PR" dirty="0" smtClean="0">
                <a:latin typeface="Candara" panose="020E0502030303020204" pitchFamily="34" charset="0"/>
              </a:rPr>
              <a:t> </a:t>
            </a:r>
            <a:r>
              <a:rPr lang="es-PR" dirty="0" err="1" smtClean="0">
                <a:latin typeface="Candara" panose="020E0502030303020204" pitchFamily="34" charset="0"/>
              </a:rPr>
              <a:t>erravano</a:t>
            </a:r>
            <a:r>
              <a:rPr lang="es-PR" dirty="0" smtClean="0">
                <a:latin typeface="Candara" panose="020E0502030303020204" pitchFamily="34" charset="0"/>
              </a:rPr>
              <a:t> al pensare che </a:t>
            </a:r>
            <a:r>
              <a:rPr lang="es-PR" dirty="0" err="1" smtClean="0">
                <a:latin typeface="Candara" panose="020E0502030303020204" pitchFamily="34" charset="0"/>
              </a:rPr>
              <a:t>gli</a:t>
            </a:r>
            <a:r>
              <a:rPr lang="es-PR" dirty="0" smtClean="0">
                <a:latin typeface="Candara" panose="020E0502030303020204" pitchFamily="34" charset="0"/>
              </a:rPr>
              <a:t> </a:t>
            </a:r>
            <a:r>
              <a:rPr lang="es-PR" dirty="0" err="1" smtClean="0">
                <a:latin typeface="Candara" panose="020E0502030303020204" pitchFamily="34" charset="0"/>
              </a:rPr>
              <a:t>ebrei</a:t>
            </a:r>
            <a:r>
              <a:rPr lang="es-PR" dirty="0" smtClean="0">
                <a:latin typeface="Candara" panose="020E0502030303020204" pitchFamily="34" charset="0"/>
              </a:rPr>
              <a:t> </a:t>
            </a:r>
            <a:r>
              <a:rPr lang="es-PR" dirty="0" err="1" smtClean="0">
                <a:latin typeface="Candara" panose="020E0502030303020204" pitchFamily="34" charset="0"/>
              </a:rPr>
              <a:t>morirebbero</a:t>
            </a:r>
            <a:r>
              <a:rPr lang="es-PR" dirty="0" smtClean="0">
                <a:latin typeface="Candara" panose="020E0502030303020204" pitchFamily="34" charset="0"/>
              </a:rPr>
              <a:t> a </a:t>
            </a:r>
            <a:r>
              <a:rPr lang="es-PR" dirty="0">
                <a:latin typeface="Candara" panose="020E0502030303020204" pitchFamily="34" charset="0"/>
              </a:rPr>
              <a:t>causa </a:t>
            </a:r>
            <a:r>
              <a:rPr lang="es-PR" dirty="0" smtClean="0">
                <a:latin typeface="Candara" panose="020E0502030303020204" pitchFamily="34" charset="0"/>
              </a:rPr>
              <a:t>di </a:t>
            </a:r>
            <a:r>
              <a:rPr lang="es-PR" dirty="0" err="1" smtClean="0">
                <a:latin typeface="Candara" panose="020E0502030303020204" pitchFamily="34" charset="0"/>
              </a:rPr>
              <a:t>Gesù</a:t>
            </a:r>
            <a:r>
              <a:rPr lang="es-PR" dirty="0" smtClean="0">
                <a:latin typeface="Candara" panose="020E0502030303020204" pitchFamily="34" charset="0"/>
              </a:rPr>
              <a:t>. </a:t>
            </a:r>
          </a:p>
          <a:p>
            <a:r>
              <a:rPr lang="es-PR" dirty="0" err="1" smtClean="0">
                <a:latin typeface="Candara" panose="020E0502030303020204" pitchFamily="34" charset="0"/>
              </a:rPr>
              <a:t>Invece</a:t>
            </a:r>
            <a:r>
              <a:rPr lang="es-PR" dirty="0" smtClean="0">
                <a:latin typeface="Candara" panose="020E0502030303020204" pitchFamily="34" charset="0"/>
              </a:rPr>
              <a:t>, </a:t>
            </a:r>
            <a:r>
              <a:rPr lang="es-PR" dirty="0" err="1" smtClean="0">
                <a:latin typeface="Candara" panose="020E0502030303020204" pitchFamily="34" charset="0"/>
              </a:rPr>
              <a:t>predisse</a:t>
            </a:r>
            <a:r>
              <a:rPr lang="es-PR" dirty="0" smtClean="0">
                <a:latin typeface="Candara" panose="020E0502030303020204" pitchFamily="34" charset="0"/>
              </a:rPr>
              <a:t> che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morirebbe</a:t>
            </a:r>
            <a:r>
              <a:rPr lang="es-PR" dirty="0" smtClean="0">
                <a:latin typeface="Candara" panose="020E0502030303020204" pitchFamily="34" charset="0"/>
              </a:rPr>
              <a:t> per la </a:t>
            </a:r>
            <a:r>
              <a:rPr lang="es-PR" dirty="0" err="1" smtClean="0">
                <a:latin typeface="Candara" panose="020E0502030303020204" pitchFamily="34" charset="0"/>
              </a:rPr>
              <a:t>nazione</a:t>
            </a:r>
            <a:r>
              <a:rPr lang="es-PR" dirty="0" smtClean="0">
                <a:latin typeface="Candara" panose="020E0502030303020204" pitchFamily="34" charset="0"/>
              </a:rPr>
              <a:t> </a:t>
            </a:r>
            <a:r>
              <a:rPr lang="es-PR" dirty="0" err="1" smtClean="0">
                <a:latin typeface="Candara" panose="020E0502030303020204" pitchFamily="34" charset="0"/>
              </a:rPr>
              <a:t>ebrea</a:t>
            </a:r>
            <a:r>
              <a:rPr lang="es-PR" dirty="0" smtClean="0">
                <a:latin typeface="Candara" panose="020E0502030303020204" pitchFamily="34" charset="0"/>
              </a:rPr>
              <a:t>. </a:t>
            </a:r>
          </a:p>
          <a:p>
            <a:r>
              <a:rPr lang="es-PR" dirty="0" err="1" smtClean="0">
                <a:latin typeface="Candara" panose="020E0502030303020204" pitchFamily="34" charset="0"/>
              </a:rPr>
              <a:t>Disse</a:t>
            </a:r>
            <a:r>
              <a:rPr lang="es-PR" dirty="0" smtClean="0">
                <a:latin typeface="Candara" panose="020E0502030303020204" pitchFamily="34" charset="0"/>
              </a:rPr>
              <a:t> che era </a:t>
            </a:r>
            <a:r>
              <a:rPr lang="es-PR" dirty="0" err="1" smtClean="0">
                <a:latin typeface="Candara" panose="020E0502030303020204" pitchFamily="34" charset="0"/>
              </a:rPr>
              <a:t>meglio</a:t>
            </a:r>
            <a:r>
              <a:rPr lang="es-PR" dirty="0" smtClean="0">
                <a:latin typeface="Candara" panose="020E0502030303020204" pitchFamily="34" charset="0"/>
              </a:rPr>
              <a:t> che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morisse</a:t>
            </a:r>
            <a:r>
              <a:rPr lang="es-PR" dirty="0" smtClean="0">
                <a:latin typeface="Candara" panose="020E0502030303020204" pitchFamily="34" charset="0"/>
              </a:rPr>
              <a:t> per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popolo</a:t>
            </a:r>
            <a:r>
              <a:rPr lang="es-PR" dirty="0" smtClean="0">
                <a:latin typeface="Candara" panose="020E0502030303020204" pitchFamily="34" charset="0"/>
              </a:rPr>
              <a:t>, e non che </a:t>
            </a:r>
            <a:r>
              <a:rPr lang="es-PR" dirty="0" err="1" smtClean="0">
                <a:latin typeface="Candara" panose="020E0502030303020204" pitchFamily="34" charset="0"/>
              </a:rPr>
              <a:t>tutta</a:t>
            </a:r>
            <a:r>
              <a:rPr lang="es-PR" dirty="0" smtClean="0">
                <a:latin typeface="Candara" panose="020E0502030303020204" pitchFamily="34" charset="0"/>
              </a:rPr>
              <a:t> la </a:t>
            </a:r>
            <a:r>
              <a:rPr lang="es-PR" dirty="0" err="1" smtClean="0">
                <a:latin typeface="Candara" panose="020E0502030303020204" pitchFamily="34" charset="0"/>
              </a:rPr>
              <a:t>nazione</a:t>
            </a:r>
            <a:r>
              <a:rPr lang="es-PR" dirty="0" smtClean="0">
                <a:latin typeface="Candara" panose="020E0502030303020204" pitchFamily="34" charset="0"/>
              </a:rPr>
              <a:t> </a:t>
            </a:r>
            <a:r>
              <a:rPr lang="es-PR" dirty="0" err="1" smtClean="0">
                <a:latin typeface="Candara" panose="020E0502030303020204" pitchFamily="34" charset="0"/>
              </a:rPr>
              <a:t>avesse</a:t>
            </a:r>
            <a:r>
              <a:rPr lang="es-PR" dirty="0" smtClean="0">
                <a:latin typeface="Candara" panose="020E0502030303020204" pitchFamily="34" charset="0"/>
              </a:rPr>
              <a:t> </a:t>
            </a:r>
            <a:r>
              <a:rPr lang="es-PR" dirty="0" err="1" smtClean="0">
                <a:latin typeface="Candara" panose="020E0502030303020204" pitchFamily="34" charset="0"/>
              </a:rPr>
              <a:t>problemi</a:t>
            </a:r>
            <a:r>
              <a:rPr lang="es-PR" dirty="0" smtClean="0">
                <a:latin typeface="Candara" panose="020E0502030303020204" pitchFamily="34" charset="0"/>
              </a:rPr>
              <a:t> </a:t>
            </a:r>
            <a:r>
              <a:rPr lang="es-PR" dirty="0">
                <a:latin typeface="Candara" panose="020E0502030303020204" pitchFamily="34" charset="0"/>
              </a:rPr>
              <a:t>con Roma. </a:t>
            </a:r>
            <a:endParaRPr lang="es-PR" dirty="0" smtClean="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23000"/>
                    </a14:imgEffect>
                  </a14:imgLayer>
                </a14:imgProps>
              </a:ext>
              <a:ext uri="{28A0092B-C50C-407E-A947-70E740481C1C}">
                <a14:useLocalDpi xmlns="" xmlns:a14="http://schemas.microsoft.com/office/drawing/2010/main"/>
              </a:ext>
            </a:extLst>
          </a:blip>
          <a:srcRect l="47502" b="4771"/>
          <a:stretch/>
        </p:blipFill>
        <p:spPr>
          <a:xfrm>
            <a:off x="5659064" y="1752600"/>
            <a:ext cx="3484936" cy="5105400"/>
          </a:xfrm>
          <a:prstGeom prst="rect">
            <a:avLst/>
          </a:prstGeom>
        </p:spPr>
      </p:pic>
    </p:spTree>
    <p:extLst>
      <p:ext uri="{BB962C8B-B14F-4D97-AF65-F5344CB8AC3E}">
        <p14:creationId xmlns="" xmlns:p14="http://schemas.microsoft.com/office/powerpoint/2010/main" val="1356546095"/>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18</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18</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 y="1981200"/>
            <a:ext cx="5791200" cy="4719638"/>
          </a:xfrm>
        </p:spPr>
        <p:txBody>
          <a:bodyPr>
            <a:normAutofit fontScale="92500" lnSpcReduction="10000"/>
          </a:bodyPr>
          <a:lstStyle/>
          <a:p>
            <a:r>
              <a:rPr lang="es-PR" dirty="0" err="1" smtClean="0">
                <a:latin typeface="Candara" panose="020E0502030303020204" pitchFamily="34" charset="0"/>
              </a:rPr>
              <a:t>Sembra</a:t>
            </a:r>
            <a:r>
              <a:rPr lang="es-PR" dirty="0" smtClean="0">
                <a:latin typeface="Candara" panose="020E0502030303020204" pitchFamily="34" charset="0"/>
              </a:rPr>
              <a:t> come se </a:t>
            </a:r>
            <a:r>
              <a:rPr lang="es-PR" dirty="0" err="1" smtClean="0">
                <a:latin typeface="Candara" panose="020E0502030303020204" pitchFamily="34" charset="0"/>
              </a:rPr>
              <a:t>Caifa</a:t>
            </a:r>
            <a:r>
              <a:rPr lang="es-PR" dirty="0" smtClean="0">
                <a:latin typeface="Candara" panose="020E0502030303020204" pitchFamily="34" charset="0"/>
              </a:rPr>
              <a:t> </a:t>
            </a:r>
            <a:r>
              <a:rPr lang="es-PR" dirty="0" err="1" smtClean="0">
                <a:latin typeface="Candara" panose="020E0502030303020204" pitchFamily="34" charset="0"/>
              </a:rPr>
              <a:t>capisse</a:t>
            </a:r>
            <a:r>
              <a:rPr lang="es-PR" dirty="0" smtClean="0">
                <a:latin typeface="Candara" panose="020E0502030303020204" pitchFamily="34" charset="0"/>
              </a:rPr>
              <a:t> la </a:t>
            </a:r>
            <a:r>
              <a:rPr lang="es-PR" dirty="0" err="1" smtClean="0">
                <a:latin typeface="Candara" panose="020E0502030303020204" pitchFamily="34" charset="0"/>
              </a:rPr>
              <a:t>ragione</a:t>
            </a:r>
            <a:r>
              <a:rPr lang="es-PR" dirty="0" smtClean="0">
                <a:latin typeface="Candara" panose="020E0502030303020204" pitchFamily="34" charset="0"/>
              </a:rPr>
              <a:t> </a:t>
            </a:r>
            <a:r>
              <a:rPr lang="es-PR" dirty="0" err="1" smtClean="0">
                <a:latin typeface="Candara" panose="020E0502030303020204" pitchFamily="34" charset="0"/>
              </a:rPr>
              <a:t>dell’arrivo</a:t>
            </a:r>
            <a:r>
              <a:rPr lang="es-PR" dirty="0" smtClean="0">
                <a:latin typeface="Candara" panose="020E0502030303020204" pitchFamily="34" charset="0"/>
              </a:rPr>
              <a:t> di </a:t>
            </a:r>
            <a:r>
              <a:rPr lang="es-PR" dirty="0" err="1" smtClean="0">
                <a:latin typeface="Candara" panose="020E0502030303020204" pitchFamily="34" charset="0"/>
              </a:rPr>
              <a:t>Gesù</a:t>
            </a:r>
            <a:r>
              <a:rPr lang="es-PR" dirty="0" smtClean="0">
                <a:latin typeface="Candara" panose="020E0502030303020204" pitchFamily="34" charset="0"/>
              </a:rPr>
              <a:t> al mondo. </a:t>
            </a:r>
          </a:p>
          <a:p>
            <a:r>
              <a:rPr lang="es-PR" dirty="0" err="1" smtClean="0">
                <a:latin typeface="Candara" panose="020E0502030303020204" pitchFamily="34" charset="0"/>
              </a:rPr>
              <a:t>Quasi</a:t>
            </a:r>
            <a:r>
              <a:rPr lang="es-PR" dirty="0" smtClean="0">
                <a:latin typeface="Candara" panose="020E0502030303020204" pitchFamily="34" charset="0"/>
              </a:rPr>
              <a:t> </a:t>
            </a:r>
            <a:r>
              <a:rPr lang="es-PR" dirty="0" err="1" smtClean="0">
                <a:latin typeface="Candara" panose="020E0502030303020204" pitchFamily="34" charset="0"/>
              </a:rPr>
              <a:t>penseremmo</a:t>
            </a:r>
            <a:r>
              <a:rPr lang="es-PR" dirty="0" smtClean="0">
                <a:latin typeface="Candara" panose="020E0502030303020204" pitchFamily="34" charset="0"/>
              </a:rPr>
              <a:t> che </a:t>
            </a:r>
            <a:r>
              <a:rPr lang="es-PR" dirty="0" err="1" smtClean="0">
                <a:latin typeface="Candara" panose="020E0502030303020204" pitchFamily="34" charset="0"/>
              </a:rPr>
              <a:t>Caifa</a:t>
            </a:r>
            <a:r>
              <a:rPr lang="es-PR" dirty="0" smtClean="0">
                <a:latin typeface="Candara" panose="020E0502030303020204" pitchFamily="34" charset="0"/>
              </a:rPr>
              <a:t>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acettato</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come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Sostituto</a:t>
            </a:r>
            <a:r>
              <a:rPr lang="es-PR" dirty="0" smtClean="0">
                <a:latin typeface="Candara" panose="020E0502030303020204" pitchFamily="34" charset="0"/>
              </a:rPr>
              <a:t>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peccatori</a:t>
            </a:r>
            <a:r>
              <a:rPr lang="es-PR" dirty="0" smtClean="0">
                <a:latin typeface="Candara" panose="020E0502030303020204" pitchFamily="34" charset="0"/>
              </a:rPr>
              <a:t>. </a:t>
            </a:r>
          </a:p>
          <a:p>
            <a:r>
              <a:rPr lang="es-PR" dirty="0" err="1" smtClean="0">
                <a:latin typeface="Candara" panose="020E0502030303020204" pitchFamily="34" charset="0"/>
              </a:rPr>
              <a:t>Ma</a:t>
            </a:r>
            <a:r>
              <a:rPr lang="es-PR" dirty="0" smtClean="0">
                <a:latin typeface="Candara" panose="020E0502030303020204" pitchFamily="34" charset="0"/>
              </a:rPr>
              <a:t>, per </a:t>
            </a:r>
            <a:r>
              <a:rPr lang="es-PR" dirty="0" err="1" smtClean="0">
                <a:latin typeface="Candara" panose="020E0502030303020204" pitchFamily="34" charset="0"/>
              </a:rPr>
              <a:t>disgrazia</a:t>
            </a:r>
            <a:r>
              <a:rPr lang="es-PR" dirty="0" smtClean="0">
                <a:latin typeface="Candara" panose="020E0502030303020204" pitchFamily="34" charset="0"/>
              </a:rPr>
              <a:t>, non era </a:t>
            </a:r>
            <a:r>
              <a:rPr lang="es-PR" dirty="0" err="1" smtClean="0">
                <a:latin typeface="Candara" panose="020E0502030303020204" pitchFamily="34" charset="0"/>
              </a:rPr>
              <a:t>così</a:t>
            </a:r>
            <a:r>
              <a:rPr lang="es-PR" dirty="0" smtClean="0">
                <a:latin typeface="Candara" panose="020E0502030303020204" pitchFamily="34" charset="0"/>
              </a:rPr>
              <a:t>. </a:t>
            </a:r>
          </a:p>
          <a:p>
            <a:r>
              <a:rPr lang="es-PR" dirty="0" err="1" smtClean="0">
                <a:latin typeface="Candara" panose="020E0502030303020204" pitchFamily="34" charset="0"/>
              </a:rPr>
              <a:t>Ciò</a:t>
            </a:r>
            <a:r>
              <a:rPr lang="es-PR" dirty="0" smtClean="0">
                <a:latin typeface="Candara" panose="020E0502030303020204" pitchFamily="34" charset="0"/>
              </a:rPr>
              <a:t> che </a:t>
            </a:r>
            <a:r>
              <a:rPr lang="es-PR" dirty="0" err="1" smtClean="0">
                <a:latin typeface="Candara" panose="020E0502030303020204" pitchFamily="34" charset="0"/>
              </a:rPr>
              <a:t>disse</a:t>
            </a:r>
            <a:r>
              <a:rPr lang="es-PR" dirty="0" smtClean="0">
                <a:latin typeface="Candara" panose="020E0502030303020204" pitchFamily="34" charset="0"/>
              </a:rPr>
              <a:t> era vero, </a:t>
            </a:r>
            <a:r>
              <a:rPr lang="es-PR" dirty="0" err="1" smtClean="0">
                <a:latin typeface="Candara" panose="020E0502030303020204" pitchFamily="34" charset="0"/>
              </a:rPr>
              <a:t>ma</a:t>
            </a:r>
            <a:r>
              <a:rPr lang="es-PR" dirty="0" smtClean="0">
                <a:latin typeface="Candara" panose="020E0502030303020204" pitchFamily="34" charset="0"/>
              </a:rPr>
              <a:t> </a:t>
            </a:r>
            <a:r>
              <a:rPr lang="es-PR" dirty="0" err="1" smtClean="0">
                <a:latin typeface="Candara" panose="020E0502030303020204" pitchFamily="34" charset="0"/>
              </a:rPr>
              <a:t>lui</a:t>
            </a:r>
            <a:r>
              <a:rPr lang="es-PR" dirty="0" smtClean="0">
                <a:latin typeface="Candara" panose="020E0502030303020204" pitchFamily="34" charset="0"/>
              </a:rPr>
              <a:t> </a:t>
            </a:r>
            <a:r>
              <a:rPr lang="es-PR" dirty="0" err="1" smtClean="0">
                <a:latin typeface="Candara" panose="020E0502030303020204" pitchFamily="34" charset="0"/>
              </a:rPr>
              <a:t>stesso</a:t>
            </a:r>
            <a:r>
              <a:rPr lang="es-PR" dirty="0" smtClean="0">
                <a:latin typeface="Candara" panose="020E0502030303020204" pitchFamily="34" charset="0"/>
              </a:rPr>
              <a:t> non ha </a:t>
            </a:r>
            <a:r>
              <a:rPr lang="es-PR" dirty="0" err="1" smtClean="0">
                <a:latin typeface="Candara" panose="020E0502030303020204" pitchFamily="34" charset="0"/>
              </a:rPr>
              <a:t>creduto</a:t>
            </a:r>
            <a:r>
              <a:rPr lang="es-PR" dirty="0" smtClean="0">
                <a:latin typeface="Candara" panose="020E0502030303020204" pitchFamily="34" charset="0"/>
              </a:rPr>
              <a:t> in </a:t>
            </a:r>
            <a:r>
              <a:rPr lang="es-PR" dirty="0" err="1" smtClean="0">
                <a:latin typeface="Candara" panose="020E0502030303020204" pitchFamily="34" charset="0"/>
              </a:rPr>
              <a:t>Gesù</a:t>
            </a:r>
            <a:r>
              <a:rPr lang="es-PR" dirty="0" smtClean="0">
                <a:latin typeface="Candara" panose="020E0502030303020204" pitchFamily="34" charset="0"/>
              </a:rPr>
              <a:t> per </a:t>
            </a:r>
            <a:r>
              <a:rPr lang="es-PR" dirty="0" err="1" smtClean="0">
                <a:latin typeface="Candara" panose="020E0502030303020204" pitchFamily="34" charset="0"/>
              </a:rPr>
              <a:t>salvazione</a:t>
            </a:r>
            <a:r>
              <a:rPr lang="es-PR" dirty="0" smtClean="0">
                <a:latin typeface="Candara" panose="020E0502030303020204" pitchFamily="34" charset="0"/>
              </a:rPr>
              <a:t>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sua</a:t>
            </a:r>
            <a:r>
              <a:rPr lang="es-PR" dirty="0" smtClean="0">
                <a:latin typeface="Candara" panose="020E0502030303020204" pitchFamily="34" charset="0"/>
              </a:rPr>
              <a:t> anima.</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23000"/>
                    </a14:imgEffect>
                  </a14:imgLayer>
                </a14:imgProps>
              </a:ext>
              <a:ext uri="{28A0092B-C50C-407E-A947-70E740481C1C}">
                <a14:useLocalDpi xmlns="" xmlns:a14="http://schemas.microsoft.com/office/drawing/2010/main"/>
              </a:ext>
            </a:extLst>
          </a:blip>
          <a:srcRect l="47502" b="4771"/>
          <a:stretch/>
        </p:blipFill>
        <p:spPr>
          <a:xfrm>
            <a:off x="5659064" y="1752600"/>
            <a:ext cx="3484936" cy="5105400"/>
          </a:xfrm>
          <a:prstGeom prst="rect">
            <a:avLst/>
          </a:prstGeom>
        </p:spPr>
      </p:pic>
    </p:spTree>
    <p:extLst>
      <p:ext uri="{BB962C8B-B14F-4D97-AF65-F5344CB8AC3E}">
        <p14:creationId xmlns="" xmlns:p14="http://schemas.microsoft.com/office/powerpoint/2010/main" val="2820922548"/>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19</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19</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lnSpcReduction="10000"/>
          </a:bodyPr>
          <a:lstStyle/>
          <a:p>
            <a:r>
              <a:rPr lang="es-PR" dirty="0">
                <a:solidFill>
                  <a:srgbClr val="FF0000"/>
                </a:solidFill>
                <a:latin typeface="Candara" panose="020E0502030303020204" pitchFamily="34" charset="0"/>
              </a:rPr>
              <a:t>11:51–52</a:t>
            </a:r>
            <a:r>
              <a:rPr lang="es-PR" dirty="0">
                <a:latin typeface="Candara" panose="020E0502030303020204" pitchFamily="34" charset="0"/>
              </a:rPr>
              <a:t> </a:t>
            </a:r>
            <a:r>
              <a:rPr lang="es-PR" dirty="0" err="1" smtClean="0">
                <a:latin typeface="Candara" panose="020E0502030303020204" pitchFamily="34" charset="0"/>
              </a:rPr>
              <a:t>Questo</a:t>
            </a:r>
            <a:r>
              <a:rPr lang="es-PR" dirty="0" smtClean="0">
                <a:latin typeface="Candara" panose="020E0502030303020204" pitchFamily="34" charset="0"/>
              </a:rPr>
              <a:t> </a:t>
            </a:r>
            <a:r>
              <a:rPr lang="es-PR" dirty="0" err="1" smtClean="0">
                <a:latin typeface="Candara" panose="020E0502030303020204" pitchFamily="34" charset="0"/>
              </a:rPr>
              <a:t>spiega</a:t>
            </a:r>
            <a:r>
              <a:rPr lang="es-PR" dirty="0" smtClean="0">
                <a:latin typeface="Candara" panose="020E0502030303020204" pitchFamily="34" charset="0"/>
              </a:rPr>
              <a:t> perché </a:t>
            </a:r>
            <a:r>
              <a:rPr lang="es-PR" dirty="0" err="1" smtClean="0">
                <a:latin typeface="Candara" panose="020E0502030303020204" pitchFamily="34" charset="0"/>
              </a:rPr>
              <a:t>Caifa</a:t>
            </a:r>
            <a:r>
              <a:rPr lang="es-PR" dirty="0" smtClean="0">
                <a:latin typeface="Candara" panose="020E0502030303020204" pitchFamily="34" charset="0"/>
              </a:rPr>
              <a:t> ha </a:t>
            </a:r>
            <a:r>
              <a:rPr lang="es-PR" dirty="0" err="1" smtClean="0">
                <a:latin typeface="Candara" panose="020E0502030303020204" pitchFamily="34" charset="0"/>
              </a:rPr>
              <a:t>parlato</a:t>
            </a:r>
            <a:r>
              <a:rPr lang="es-PR" dirty="0" smtClean="0">
                <a:latin typeface="Candara" panose="020E0502030303020204" pitchFamily="34" charset="0"/>
              </a:rPr>
              <a:t> </a:t>
            </a:r>
            <a:r>
              <a:rPr lang="es-PR" dirty="0" err="1" smtClean="0">
                <a:latin typeface="Candara" panose="020E0502030303020204" pitchFamily="34" charset="0"/>
              </a:rPr>
              <a:t>così</a:t>
            </a:r>
            <a:r>
              <a:rPr lang="es-PR" dirty="0" smtClean="0">
                <a:latin typeface="Candara" panose="020E0502030303020204" pitchFamily="34" charset="0"/>
              </a:rPr>
              <a:t>. </a:t>
            </a:r>
          </a:p>
          <a:p>
            <a:r>
              <a:rPr lang="es-PR" dirty="0" smtClean="0">
                <a:latin typeface="Candara" panose="020E0502030303020204" pitchFamily="34" charset="0"/>
              </a:rPr>
              <a:t>Non lo </a:t>
            </a:r>
            <a:r>
              <a:rPr lang="es-PR" dirty="0" err="1" smtClean="0">
                <a:latin typeface="Candara" panose="020E0502030303020204" pitchFamily="34" charset="0"/>
              </a:rPr>
              <a:t>disse</a:t>
            </a:r>
            <a:r>
              <a:rPr lang="es-PR" dirty="0" smtClean="0">
                <a:latin typeface="Candara" panose="020E0502030303020204" pitchFamily="34" charset="0"/>
              </a:rPr>
              <a:t> per se </a:t>
            </a:r>
            <a:r>
              <a:rPr lang="es-PR" dirty="0" err="1" smtClean="0">
                <a:latin typeface="Candara" panose="020E0502030303020204" pitchFamily="34" charset="0"/>
              </a:rPr>
              <a:t>stesso</a:t>
            </a:r>
            <a:r>
              <a:rPr lang="es-PR" dirty="0" smtClean="0">
                <a:latin typeface="Candara" panose="020E0502030303020204" pitchFamily="34" charset="0"/>
              </a:rPr>
              <a:t>, </a:t>
            </a:r>
            <a:r>
              <a:rPr lang="es-PR" dirty="0" err="1" smtClean="0">
                <a:latin typeface="Candara" panose="020E0502030303020204" pitchFamily="34" charset="0"/>
              </a:rPr>
              <a:t>cioè</a:t>
            </a:r>
            <a:r>
              <a:rPr lang="es-PR" dirty="0" smtClean="0">
                <a:latin typeface="Candara" panose="020E0502030303020204" pitchFamily="34" charset="0"/>
              </a:rPr>
              <a:t>, non </a:t>
            </a:r>
            <a:r>
              <a:rPr lang="es-PR" dirty="0" err="1" smtClean="0">
                <a:latin typeface="Candara" panose="020E0502030303020204" pitchFamily="34" charset="0"/>
              </a:rPr>
              <a:t>disse</a:t>
            </a:r>
            <a:r>
              <a:rPr lang="es-PR" dirty="0" smtClean="0">
                <a:latin typeface="Candara" panose="020E0502030303020204" pitchFamily="34" charset="0"/>
              </a:rPr>
              <a:t> </a:t>
            </a:r>
            <a:r>
              <a:rPr lang="es-PR" dirty="0" err="1" smtClean="0">
                <a:latin typeface="Candara" panose="020E0502030303020204" pitchFamily="34" charset="0"/>
              </a:rPr>
              <a:t>queste</a:t>
            </a:r>
            <a:r>
              <a:rPr lang="es-PR" dirty="0" smtClean="0">
                <a:latin typeface="Candara" panose="020E0502030303020204" pitchFamily="34" charset="0"/>
              </a:rPr>
              <a:t> cose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sua</a:t>
            </a:r>
            <a:r>
              <a:rPr lang="es-PR" dirty="0" smtClean="0">
                <a:latin typeface="Candara" panose="020E0502030303020204" pitchFamily="34" charset="0"/>
              </a:rPr>
              <a:t> </a:t>
            </a:r>
            <a:r>
              <a:rPr lang="es-PR" dirty="0" err="1" smtClean="0">
                <a:latin typeface="Candara" panose="020E0502030303020204" pitchFamily="34" charset="0"/>
              </a:rPr>
              <a:t>propria</a:t>
            </a:r>
            <a:r>
              <a:rPr lang="es-PR" dirty="0" smtClean="0">
                <a:latin typeface="Candara" panose="020E0502030303020204" pitchFamily="34" charset="0"/>
              </a:rPr>
              <a:t> mente.  </a:t>
            </a:r>
          </a:p>
          <a:p>
            <a:r>
              <a:rPr lang="es-PR" dirty="0" err="1" smtClean="0">
                <a:latin typeface="Candara" panose="020E0502030303020204" pitchFamily="34" charset="0"/>
              </a:rPr>
              <a:t>Questo</a:t>
            </a:r>
            <a:r>
              <a:rPr lang="es-PR" dirty="0" smtClean="0">
                <a:latin typeface="Candara" panose="020E0502030303020204" pitchFamily="34" charset="0"/>
              </a:rPr>
              <a:t> </a:t>
            </a:r>
            <a:r>
              <a:rPr lang="es-PR" dirty="0" err="1" smtClean="0">
                <a:latin typeface="Candara" panose="020E0502030303020204" pitchFamily="34" charset="0"/>
              </a:rPr>
              <a:t>gli</a:t>
            </a:r>
            <a:r>
              <a:rPr lang="es-PR" dirty="0" smtClean="0">
                <a:latin typeface="Candara" panose="020E0502030303020204" pitchFamily="34" charset="0"/>
              </a:rPr>
              <a:t> è </a:t>
            </a:r>
            <a:r>
              <a:rPr lang="es-PR" dirty="0" err="1" smtClean="0">
                <a:latin typeface="Candara" panose="020E0502030303020204" pitchFamily="34" charset="0"/>
              </a:rPr>
              <a:t>stato</a:t>
            </a:r>
            <a:r>
              <a:rPr lang="es-PR" dirty="0" smtClean="0">
                <a:latin typeface="Candara" panose="020E0502030303020204" pitchFamily="34" charset="0"/>
              </a:rPr>
              <a:t> dato da Dio, con </a:t>
            </a:r>
            <a:r>
              <a:rPr lang="es-PR" dirty="0">
                <a:latin typeface="Candara" panose="020E0502030303020204" pitchFamily="34" charset="0"/>
              </a:rPr>
              <a:t>un </a:t>
            </a:r>
            <a:r>
              <a:rPr lang="es-PR" dirty="0" err="1" smtClean="0">
                <a:latin typeface="Candara" panose="020E0502030303020204" pitchFamily="34" charset="0"/>
              </a:rPr>
              <a:t>messaggio</a:t>
            </a:r>
            <a:r>
              <a:rPr lang="es-PR" dirty="0" smtClean="0">
                <a:latin typeface="Candara" panose="020E0502030303020204" pitchFamily="34" charset="0"/>
              </a:rPr>
              <a:t> </a:t>
            </a:r>
            <a:r>
              <a:rPr lang="es-PR" dirty="0" err="1" smtClean="0">
                <a:latin typeface="Candara" panose="020E0502030303020204" pitchFamily="34" charset="0"/>
              </a:rPr>
              <a:t>più</a:t>
            </a:r>
            <a:r>
              <a:rPr lang="es-PR" dirty="0" smtClean="0">
                <a:latin typeface="Candara" panose="020E0502030303020204" pitchFamily="34" charset="0"/>
              </a:rPr>
              <a:t> </a:t>
            </a:r>
            <a:r>
              <a:rPr lang="es-PR" dirty="0" err="1" smtClean="0">
                <a:latin typeface="Candara" panose="020E0502030303020204" pitchFamily="34" charset="0"/>
              </a:rPr>
              <a:t>profondo</a:t>
            </a:r>
            <a:r>
              <a:rPr lang="es-PR" dirty="0" smtClean="0">
                <a:latin typeface="Candara" panose="020E0502030303020204" pitchFamily="34" charset="0"/>
              </a:rPr>
              <a:t> di </a:t>
            </a:r>
            <a:r>
              <a:rPr lang="es-PR" dirty="0" err="1" smtClean="0">
                <a:latin typeface="Candara" panose="020E0502030303020204" pitchFamily="34" charset="0"/>
              </a:rPr>
              <a:t>quello</a:t>
            </a:r>
            <a:r>
              <a:rPr lang="es-PR" dirty="0" smtClean="0">
                <a:latin typeface="Candara" panose="020E0502030303020204" pitchFamily="34" charset="0"/>
              </a:rPr>
              <a:t> che </a:t>
            </a:r>
            <a:r>
              <a:rPr lang="es-PR" dirty="0" err="1" smtClean="0">
                <a:latin typeface="Candara" panose="020E0502030303020204" pitchFamily="34" charset="0"/>
              </a:rPr>
              <a:t>lui</a:t>
            </a:r>
            <a:r>
              <a:rPr lang="es-PR" dirty="0" smtClean="0">
                <a:latin typeface="Candara" panose="020E0502030303020204" pitchFamily="34" charset="0"/>
              </a:rPr>
              <a:t> </a:t>
            </a:r>
            <a:r>
              <a:rPr lang="es-PR" dirty="0" err="1" smtClean="0">
                <a:latin typeface="Candara" panose="020E0502030303020204" pitchFamily="34" charset="0"/>
              </a:rPr>
              <a:t>credeva</a:t>
            </a:r>
            <a:r>
              <a:rPr lang="es-PR" dirty="0" smtClean="0">
                <a:latin typeface="Candara" panose="020E0502030303020204" pitchFamily="34" charset="0"/>
              </a:rPr>
              <a:t>. </a:t>
            </a: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23000"/>
                    </a14:imgEffect>
                  </a14:imgLayer>
                </a14:imgProps>
              </a:ext>
              <a:ext uri="{28A0092B-C50C-407E-A947-70E740481C1C}">
                <a14:useLocalDpi xmlns="" xmlns:a14="http://schemas.microsoft.com/office/drawing/2010/main"/>
              </a:ext>
            </a:extLst>
          </a:blip>
          <a:srcRect l="47502" b="4771"/>
          <a:stretch/>
        </p:blipFill>
        <p:spPr>
          <a:xfrm>
            <a:off x="5659064" y="1752600"/>
            <a:ext cx="3484936" cy="5105400"/>
          </a:xfrm>
          <a:prstGeom prst="rect">
            <a:avLst/>
          </a:prstGeom>
        </p:spPr>
      </p:pic>
    </p:spTree>
    <p:extLst>
      <p:ext uri="{BB962C8B-B14F-4D97-AF65-F5344CB8AC3E}">
        <p14:creationId xmlns="" xmlns:p14="http://schemas.microsoft.com/office/powerpoint/2010/main" val="3223928505"/>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ln/>
        </p:spPr>
        <p:txBody>
          <a:bodyPr/>
          <a:lstStyle/>
          <a:p>
            <a:pPr>
              <a:defRPr/>
            </a:pPr>
            <a:fld id="{B40BEE61-78A7-4B3C-8981-FE4F09B794B2}" type="slidenum">
              <a:rPr lang="en-US">
                <a:solidFill>
                  <a:srgbClr val="000000"/>
                </a:solidFill>
              </a:rPr>
              <a:pPr>
                <a:defRPr/>
              </a:pPr>
              <a:t>2</a:t>
            </a:fld>
            <a:endParaRPr lang="en-US">
              <a:solidFill>
                <a:srgbClr val="000000"/>
              </a:solidFill>
            </a:endParaRPr>
          </a:p>
        </p:txBody>
      </p:sp>
      <p:sp>
        <p:nvSpPr>
          <p:cNvPr id="4098" name="Rectangle 2"/>
          <p:cNvSpPr>
            <a:spLocks noGrp="1" noChangeArrowheads="1"/>
          </p:cNvSpPr>
          <p:nvPr>
            <p:ph type="title"/>
          </p:nvPr>
        </p:nvSpPr>
        <p:spPr>
          <a:xfrm>
            <a:off x="1143000" y="838200"/>
            <a:ext cx="3649663" cy="838200"/>
          </a:xfrm>
        </p:spPr>
        <p:txBody>
          <a:bodyPr/>
          <a:lstStyle/>
          <a:p>
            <a:pPr eaLnBrk="1" hangingPunct="1"/>
            <a:r>
              <a:rPr lang="es-PR" noProof="0" dirty="0" smtClean="0">
                <a:latin typeface="Candara" pitchFamily="34" charset="0"/>
                <a:cs typeface="Calibri" pitchFamily="34" charset="0"/>
              </a:rPr>
              <a:t>Contesto</a:t>
            </a:r>
          </a:p>
        </p:txBody>
      </p:sp>
      <p:sp>
        <p:nvSpPr>
          <p:cNvPr id="4099" name="Rectangle 3"/>
          <p:cNvSpPr>
            <a:spLocks noGrp="1" noChangeArrowheads="1"/>
          </p:cNvSpPr>
          <p:nvPr>
            <p:ph type="body" sz="half" idx="1"/>
          </p:nvPr>
        </p:nvSpPr>
        <p:spPr>
          <a:xfrm>
            <a:off x="304800" y="2133600"/>
            <a:ext cx="3886200" cy="2362200"/>
          </a:xfrm>
        </p:spPr>
        <p:txBody>
          <a:bodyPr/>
          <a:lstStyle/>
          <a:p>
            <a:pPr eaLnBrk="1" hangingPunct="1"/>
            <a:r>
              <a:rPr lang="es-PR" sz="4000" dirty="0" smtClean="0">
                <a:latin typeface="Candara" pitchFamily="34" charset="0"/>
                <a:cs typeface="Calibri" pitchFamily="34" charset="0"/>
              </a:rPr>
              <a:t>Giovanni</a:t>
            </a:r>
          </a:p>
          <a:p>
            <a:pPr lvl="1"/>
            <a:r>
              <a:rPr lang="es-PR" sz="3600" dirty="0" smtClean="0">
                <a:latin typeface="Candara" pitchFamily="34" charset="0"/>
                <a:cs typeface="Calibri" pitchFamily="34" charset="0"/>
              </a:rPr>
              <a:t>11.45 – 12.11</a:t>
            </a:r>
            <a:endParaRPr lang="es-PR" sz="2800" noProof="0" dirty="0" smtClean="0">
              <a:latin typeface="Candara" pitchFamily="34" charset="0"/>
              <a:cs typeface="Calibri" pitchFamily="34" charset="0"/>
            </a:endParaRPr>
          </a:p>
        </p:txBody>
      </p:sp>
      <p:pic>
        <p:nvPicPr>
          <p:cNvPr id="7" name="Picture 2"/>
          <p:cNvPicPr>
            <a:picLocks noChangeAspect="1" noChangeArrowheads="1"/>
          </p:cNvPicPr>
          <p:nvPr/>
        </p:nvPicPr>
        <p:blipFill>
          <a:blip r:embed="rId3" cstate="email">
            <a:lum bright="10000" contrast="20000"/>
            <a:extLst>
              <a:ext uri="{BEBA8EAE-BF5A-486C-A8C5-ECC9F3942E4B}">
                <a14:imgProps xmlns="" xmlns:a14="http://schemas.microsoft.com/office/drawing/2010/main">
                  <a14:imgLayer r:embed="rId4">
                    <a14:imgEffect>
                      <a14:sharpenSoften amount="25000"/>
                    </a14:imgEffect>
                  </a14:imgLayer>
                </a14:imgProps>
              </a:ext>
            </a:extLst>
          </a:blip>
          <a:srcRect/>
          <a:stretch>
            <a:fillRect/>
          </a:stretch>
        </p:blipFill>
        <p:spPr bwMode="auto">
          <a:xfrm>
            <a:off x="4208929" y="2286000"/>
            <a:ext cx="4686300" cy="2790825"/>
          </a:xfrm>
          <a:prstGeom prst="rect">
            <a:avLst/>
          </a:prstGeom>
          <a:noFill/>
          <a:ln w="9525">
            <a:noFill/>
            <a:miter lim="800000"/>
            <a:headEnd/>
            <a:tailEnd/>
          </a:ln>
          <a:effectLst>
            <a:outerShdw blurRad="50800" dist="38100" dir="2700000" algn="tl" rotWithShape="0">
              <a:prstClr val="black">
                <a:alpha val="40000"/>
              </a:prstClr>
            </a:outerShdw>
            <a:softEdge rad="63500"/>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20</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20</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638799" cy="4719638"/>
          </a:xfrm>
        </p:spPr>
        <p:txBody>
          <a:bodyPr>
            <a:normAutofit fontScale="92500" lnSpcReduction="20000"/>
          </a:bodyPr>
          <a:lstStyle/>
          <a:p>
            <a:r>
              <a:rPr lang="es-PR" dirty="0" smtClean="0">
                <a:latin typeface="Candara" panose="020E0502030303020204" pitchFamily="34" charset="0"/>
              </a:rPr>
              <a:t>Era </a:t>
            </a:r>
            <a:r>
              <a:rPr lang="es-PR" dirty="0">
                <a:latin typeface="Candara" panose="020E0502030303020204" pitchFamily="34" charset="0"/>
              </a:rPr>
              <a:t>una </a:t>
            </a:r>
            <a:r>
              <a:rPr lang="es-PR" dirty="0" err="1" smtClean="0">
                <a:latin typeface="Candara" panose="020E0502030303020204" pitchFamily="34" charset="0"/>
              </a:rPr>
              <a:t>profezia</a:t>
            </a:r>
            <a:r>
              <a:rPr lang="es-PR" dirty="0" smtClean="0">
                <a:latin typeface="Candara" panose="020E0502030303020204" pitchFamily="34" charset="0"/>
              </a:rPr>
              <a:t> divina </a:t>
            </a:r>
            <a:r>
              <a:rPr lang="es-PR" dirty="0" smtClean="0">
                <a:latin typeface="Candara" panose="020E0502030303020204" pitchFamily="34" charset="0"/>
              </a:rPr>
              <a:t>d</a:t>
            </a:r>
            <a:r>
              <a:rPr lang="es-PR" dirty="0" smtClean="0">
                <a:latin typeface="Candara" panose="020E0502030303020204" pitchFamily="34" charset="0"/>
              </a:rPr>
              <a:t>i che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morirebbe</a:t>
            </a:r>
            <a:r>
              <a:rPr lang="es-PR" dirty="0" smtClean="0">
                <a:latin typeface="Candara" panose="020E0502030303020204" pitchFamily="34" charset="0"/>
              </a:rPr>
              <a:t> per la </a:t>
            </a:r>
            <a:r>
              <a:rPr lang="es-PR" dirty="0" err="1" smtClean="0">
                <a:latin typeface="Candara" panose="020E0502030303020204" pitchFamily="34" charset="0"/>
              </a:rPr>
              <a:t>nazione</a:t>
            </a:r>
            <a:r>
              <a:rPr lang="es-PR" dirty="0" smtClean="0">
                <a:latin typeface="Candara" panose="020E0502030303020204" pitchFamily="34" charset="0"/>
              </a:rPr>
              <a:t> di </a:t>
            </a:r>
            <a:r>
              <a:rPr lang="es-PR" dirty="0" err="1" smtClean="0">
                <a:latin typeface="Candara" panose="020E0502030303020204" pitchFamily="34" charset="0"/>
              </a:rPr>
              <a:t>Israele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Era </a:t>
            </a:r>
            <a:r>
              <a:rPr lang="es-PR" dirty="0" err="1" smtClean="0">
                <a:latin typeface="Candara" panose="020E0502030303020204" pitchFamily="34" charset="0"/>
              </a:rPr>
              <a:t>stata</a:t>
            </a:r>
            <a:r>
              <a:rPr lang="es-PR" dirty="0" smtClean="0">
                <a:latin typeface="Candara" panose="020E0502030303020204" pitchFamily="34" charset="0"/>
              </a:rPr>
              <a:t> data a </a:t>
            </a:r>
            <a:r>
              <a:rPr lang="es-PR" dirty="0" err="1" smtClean="0">
                <a:latin typeface="Candara" panose="020E0502030303020204" pitchFamily="34" charset="0"/>
              </a:rPr>
              <a:t>Caifa</a:t>
            </a:r>
            <a:r>
              <a:rPr lang="es-PR" dirty="0" smtClean="0">
                <a:latin typeface="Candara" panose="020E0502030303020204" pitchFamily="34" charset="0"/>
              </a:rPr>
              <a:t> perché er</a:t>
            </a:r>
            <a:r>
              <a:rPr lang="es-PR" dirty="0" smtClean="0">
                <a:latin typeface="Candara" panose="020E0502030303020204" pitchFamily="34" charset="0"/>
              </a:rPr>
              <a:t>a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sommo</a:t>
            </a:r>
            <a:r>
              <a:rPr lang="es-PR" dirty="0" smtClean="0">
                <a:latin typeface="Candara" panose="020E0502030303020204" pitchFamily="34" charset="0"/>
              </a:rPr>
              <a:t> sacerdote di </a:t>
            </a:r>
            <a:r>
              <a:rPr lang="es-PR" dirty="0" err="1" smtClean="0">
                <a:latin typeface="Candara" panose="020E0502030303020204" pitchFamily="34" charset="0"/>
              </a:rPr>
              <a:t>quel</a:t>
            </a:r>
            <a:r>
              <a:rPr lang="es-PR" dirty="0" smtClean="0">
                <a:latin typeface="Candara" panose="020E0502030303020204" pitchFamily="34" charset="0"/>
              </a:rPr>
              <a:t> </a:t>
            </a:r>
            <a:r>
              <a:rPr lang="es-PR" dirty="0" err="1" smtClean="0">
                <a:latin typeface="Candara" panose="020E0502030303020204" pitchFamily="34" charset="0"/>
              </a:rPr>
              <a:t>anno</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Dio </a:t>
            </a:r>
            <a:r>
              <a:rPr lang="es-PR" dirty="0" err="1" smtClean="0">
                <a:latin typeface="Candara" panose="020E0502030303020204" pitchFamily="34" charset="0"/>
              </a:rPr>
              <a:t>parlò</a:t>
            </a:r>
            <a:r>
              <a:rPr lang="es-PR" dirty="0" smtClean="0">
                <a:latin typeface="Candara" panose="020E0502030303020204" pitchFamily="34" charset="0"/>
              </a:rPr>
              <a:t> per mezzo di </a:t>
            </a:r>
            <a:r>
              <a:rPr lang="es-PR" dirty="0" err="1" smtClean="0">
                <a:latin typeface="Candara" panose="020E0502030303020204" pitchFamily="34" charset="0"/>
              </a:rPr>
              <a:t>lui</a:t>
            </a:r>
            <a:r>
              <a:rPr lang="es-PR" dirty="0" smtClean="0">
                <a:latin typeface="Candara" panose="020E0502030303020204" pitchFamily="34" charset="0"/>
              </a:rPr>
              <a:t> per </a:t>
            </a:r>
            <a:r>
              <a:rPr lang="es-PR" dirty="0" err="1" smtClean="0">
                <a:latin typeface="Candara" panose="020E0502030303020204" pitchFamily="34" charset="0"/>
              </a:rPr>
              <a:t>l’ufficio</a:t>
            </a:r>
            <a:r>
              <a:rPr lang="es-PR" dirty="0" smtClean="0">
                <a:latin typeface="Candara" panose="020E0502030303020204" pitchFamily="34" charset="0"/>
              </a:rPr>
              <a:t> che </a:t>
            </a:r>
            <a:r>
              <a:rPr lang="es-PR" dirty="0" err="1" smtClean="0">
                <a:latin typeface="Candara" panose="020E0502030303020204" pitchFamily="34" charset="0"/>
              </a:rPr>
              <a:t>adempieva</a:t>
            </a:r>
            <a:r>
              <a:rPr lang="es-PR" dirty="0" smtClean="0">
                <a:latin typeface="Candara" panose="020E0502030303020204" pitchFamily="34" charset="0"/>
              </a:rPr>
              <a:t>, e non </a:t>
            </a:r>
            <a:r>
              <a:rPr lang="es-PR" dirty="0" err="1" smtClean="0">
                <a:latin typeface="Candara" panose="020E0502030303020204" pitchFamily="34" charset="0"/>
              </a:rPr>
              <a:t>dovuto</a:t>
            </a:r>
            <a:r>
              <a:rPr lang="es-PR" dirty="0" smtClean="0">
                <a:latin typeface="Candara" panose="020E0502030303020204" pitchFamily="34" charset="0"/>
              </a:rPr>
              <a:t>  </a:t>
            </a:r>
            <a:r>
              <a:rPr lang="es-PR" dirty="0" err="1" smtClean="0">
                <a:latin typeface="Candara" panose="020E0502030303020204" pitchFamily="34" charset="0"/>
              </a:rPr>
              <a:t>alla</a:t>
            </a:r>
            <a:r>
              <a:rPr lang="es-PR" dirty="0" smtClean="0">
                <a:latin typeface="Candara" panose="020E0502030303020204" pitchFamily="34" charset="0"/>
              </a:rPr>
              <a:t> </a:t>
            </a:r>
            <a:r>
              <a:rPr lang="es-PR" dirty="0" err="1" smtClean="0">
                <a:latin typeface="Candara" panose="020E0502030303020204" pitchFamily="34" charset="0"/>
              </a:rPr>
              <a:t>sua</a:t>
            </a:r>
            <a:r>
              <a:rPr lang="es-PR" dirty="0" smtClean="0">
                <a:latin typeface="Candara" panose="020E0502030303020204" pitchFamily="34" charset="0"/>
              </a:rPr>
              <a:t> </a:t>
            </a:r>
            <a:r>
              <a:rPr lang="es-PR" dirty="0" err="1" smtClean="0">
                <a:latin typeface="Candara" panose="020E0502030303020204" pitchFamily="34" charset="0"/>
              </a:rPr>
              <a:t>propria</a:t>
            </a:r>
            <a:r>
              <a:rPr lang="es-PR" dirty="0" smtClean="0">
                <a:latin typeface="Candara" panose="020E0502030303020204" pitchFamily="34" charset="0"/>
              </a:rPr>
              <a:t> </a:t>
            </a:r>
            <a:r>
              <a:rPr lang="es-PR" dirty="0" err="1" smtClean="0">
                <a:latin typeface="Candara" panose="020E0502030303020204" pitchFamily="34" charset="0"/>
              </a:rPr>
              <a:t>rettitudine</a:t>
            </a:r>
            <a:r>
              <a:rPr lang="es-PR" dirty="0" smtClean="0">
                <a:latin typeface="Candara" panose="020E0502030303020204" pitchFamily="34" charset="0"/>
              </a:rPr>
              <a:t> </a:t>
            </a:r>
            <a:r>
              <a:rPr lang="es-PR" dirty="0" err="1" smtClean="0">
                <a:latin typeface="Candara" panose="020E0502030303020204" pitchFamily="34" charset="0"/>
              </a:rPr>
              <a:t>personale</a:t>
            </a:r>
            <a:r>
              <a:rPr lang="es-PR" dirty="0" smtClean="0">
                <a:latin typeface="Candara" panose="020E0502030303020204" pitchFamily="34" charset="0"/>
              </a:rPr>
              <a:t>, perché era un </a:t>
            </a:r>
            <a:r>
              <a:rPr lang="es-PR" dirty="0" err="1" smtClean="0">
                <a:latin typeface="Candara" panose="020E0502030303020204" pitchFamily="34" charset="0"/>
              </a:rPr>
              <a:t>uomo</a:t>
            </a:r>
            <a:r>
              <a:rPr lang="es-PR" dirty="0" smtClean="0">
                <a:latin typeface="Candara" panose="020E0502030303020204" pitchFamily="34" charset="0"/>
              </a:rPr>
              <a:t> </a:t>
            </a:r>
            <a:r>
              <a:rPr lang="es-PR" dirty="0" err="1" smtClean="0">
                <a:latin typeface="Candara" panose="020E0502030303020204" pitchFamily="34" charset="0"/>
              </a:rPr>
              <a:t>peccatore</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0000"/>
                    </a14:imgEffect>
                    <a14:imgEffect>
                      <a14:brightnessContrast bright="11000"/>
                    </a14:imgEffect>
                  </a14:imgLayer>
                </a14:imgProps>
              </a:ext>
              <a:ext uri="{28A0092B-C50C-407E-A947-70E740481C1C}">
                <a14:useLocalDpi xmlns="" xmlns:a14="http://schemas.microsoft.com/office/drawing/2010/main"/>
              </a:ext>
            </a:extLst>
          </a:blip>
          <a:srcRect l="4851" r="13060"/>
          <a:stretch/>
        </p:blipFill>
        <p:spPr>
          <a:xfrm>
            <a:off x="5791200" y="1752600"/>
            <a:ext cx="3352800" cy="5105400"/>
          </a:xfrm>
          <a:prstGeom prst="rect">
            <a:avLst/>
          </a:prstGeom>
        </p:spPr>
      </p:pic>
    </p:spTree>
    <p:extLst>
      <p:ext uri="{BB962C8B-B14F-4D97-AF65-F5344CB8AC3E}">
        <p14:creationId xmlns="" xmlns:p14="http://schemas.microsoft.com/office/powerpoint/2010/main" val="274171717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21</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21</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smtClean="0">
                <a:latin typeface="Candara" panose="020E0502030303020204" pitchFamily="34" charset="0"/>
              </a:rPr>
              <a:t>La </a:t>
            </a:r>
            <a:r>
              <a:rPr lang="es-PR" dirty="0" err="1" smtClean="0">
                <a:latin typeface="Candara" panose="020E0502030303020204" pitchFamily="34" charset="0"/>
              </a:rPr>
              <a:t>profezia</a:t>
            </a:r>
            <a:r>
              <a:rPr lang="es-PR" dirty="0" smtClean="0">
                <a:latin typeface="Candara" panose="020E0502030303020204" pitchFamily="34" charset="0"/>
              </a:rPr>
              <a:t> di </a:t>
            </a:r>
            <a:r>
              <a:rPr lang="es-PR" dirty="0" err="1" smtClean="0">
                <a:latin typeface="Candara" panose="020E0502030303020204" pitchFamily="34" charset="0"/>
              </a:rPr>
              <a:t>Caifa</a:t>
            </a:r>
            <a:r>
              <a:rPr lang="es-PR" dirty="0" smtClean="0">
                <a:latin typeface="Candara" panose="020E0502030303020204" pitchFamily="34" charset="0"/>
              </a:rPr>
              <a:t> non era che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a:t>
            </a:r>
            <a:r>
              <a:rPr lang="es-PR" dirty="0" err="1" smtClean="0">
                <a:latin typeface="Candara" panose="020E0502030303020204" pitchFamily="34" charset="0"/>
              </a:rPr>
              <a:t>morirebbe</a:t>
            </a:r>
            <a:r>
              <a:rPr lang="es-PR" dirty="0" smtClean="0">
                <a:latin typeface="Candara" panose="020E0502030303020204" pitchFamily="34" charset="0"/>
              </a:rPr>
              <a:t> solo per la </a:t>
            </a:r>
            <a:r>
              <a:rPr lang="es-PR" dirty="0" err="1" smtClean="0">
                <a:latin typeface="Candara" panose="020E0502030303020204" pitchFamily="34" charset="0"/>
              </a:rPr>
              <a:t>nazione</a:t>
            </a:r>
            <a:r>
              <a:rPr lang="es-PR" dirty="0" smtClean="0">
                <a:latin typeface="Candara" panose="020E0502030303020204" pitchFamily="34" charset="0"/>
              </a:rPr>
              <a:t> di </a:t>
            </a:r>
            <a:r>
              <a:rPr lang="es-PR" dirty="0" err="1" smtClean="0">
                <a:latin typeface="Candara" panose="020E0502030303020204" pitchFamily="34" charset="0"/>
              </a:rPr>
              <a:t>Israele</a:t>
            </a:r>
            <a:r>
              <a:rPr lang="es-PR" dirty="0" smtClean="0">
                <a:latin typeface="Candara" panose="020E0502030303020204" pitchFamily="34" charset="0"/>
              </a:rPr>
              <a:t>, se non anche per congregare in uno </a:t>
            </a:r>
            <a:r>
              <a:rPr lang="es-PR" dirty="0" err="1" smtClean="0">
                <a:latin typeface="Candara" panose="020E0502030303020204" pitchFamily="34" charset="0"/>
              </a:rPr>
              <a:t>ai</a:t>
            </a:r>
            <a:r>
              <a:rPr lang="es-PR" dirty="0" smtClean="0">
                <a:latin typeface="Candara" panose="020E0502030303020204" pitchFamily="34" charset="0"/>
              </a:rPr>
              <a:t> </a:t>
            </a:r>
            <a:r>
              <a:rPr lang="es-PR" dirty="0" err="1" smtClean="0">
                <a:latin typeface="Candara" panose="020E0502030303020204" pitchFamily="34" charset="0"/>
              </a:rPr>
              <a:t>Suoi</a:t>
            </a:r>
            <a:r>
              <a:rPr lang="es-PR" dirty="0" smtClean="0">
                <a:latin typeface="Candara" panose="020E0502030303020204" pitchFamily="34" charset="0"/>
              </a:rPr>
              <a:t> </a:t>
            </a:r>
            <a:r>
              <a:rPr lang="es-PR" dirty="0" err="1" smtClean="0">
                <a:latin typeface="Candara" panose="020E0502030303020204" pitchFamily="34" charset="0"/>
              </a:rPr>
              <a:t>scelti</a:t>
            </a:r>
            <a:r>
              <a:rPr lang="es-PR" dirty="0" smtClean="0">
                <a:latin typeface="Candara" panose="020E0502030303020204" pitchFamily="34" charset="0"/>
              </a:rPr>
              <a:t> </a:t>
            </a:r>
            <a:r>
              <a:rPr lang="es-PR" dirty="0" err="1" smtClean="0">
                <a:latin typeface="Candara" panose="020E0502030303020204" pitchFamily="34" charset="0"/>
              </a:rPr>
              <a:t>fra</a:t>
            </a:r>
            <a:r>
              <a:rPr lang="es-PR" dirty="0" smtClean="0">
                <a:latin typeface="Candara" panose="020E0502030303020204" pitchFamily="34" charset="0"/>
              </a:rPr>
              <a:t> i </a:t>
            </a:r>
            <a:r>
              <a:rPr lang="es-PR" dirty="0" err="1" smtClean="0">
                <a:latin typeface="Candara" panose="020E0502030303020204" pitchFamily="34" charset="0"/>
              </a:rPr>
              <a:t>gentili</a:t>
            </a:r>
            <a:r>
              <a:rPr lang="es-PR" dirty="0" smtClean="0">
                <a:latin typeface="Candara" panose="020E0502030303020204" pitchFamily="34" charset="0"/>
              </a:rPr>
              <a:t> in </a:t>
            </a:r>
            <a:r>
              <a:rPr lang="es-PR" dirty="0" err="1" smtClean="0">
                <a:latin typeface="Candara" panose="020E0502030303020204" pitchFamily="34" charset="0"/>
              </a:rPr>
              <a:t>tutta</a:t>
            </a:r>
            <a:r>
              <a:rPr lang="es-PR" dirty="0" smtClean="0">
                <a:latin typeface="Candara" panose="020E0502030303020204" pitchFamily="34" charset="0"/>
              </a:rPr>
              <a:t> la </a:t>
            </a:r>
            <a:r>
              <a:rPr lang="es-PR" dirty="0" err="1" smtClean="0">
                <a:latin typeface="Candara" panose="020E0502030303020204" pitchFamily="34" charset="0"/>
              </a:rPr>
              <a:t>terra</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0000"/>
                    </a14:imgEffect>
                    <a14:imgEffect>
                      <a14:brightnessContrast bright="11000"/>
                    </a14:imgEffect>
                  </a14:imgLayer>
                </a14:imgProps>
              </a:ext>
              <a:ext uri="{28A0092B-C50C-407E-A947-70E740481C1C}">
                <a14:useLocalDpi xmlns="" xmlns:a14="http://schemas.microsoft.com/office/drawing/2010/main"/>
              </a:ext>
            </a:extLst>
          </a:blip>
          <a:srcRect l="4851" r="13060"/>
          <a:stretch/>
        </p:blipFill>
        <p:spPr>
          <a:xfrm>
            <a:off x="5791200" y="1752600"/>
            <a:ext cx="3352800" cy="5105400"/>
          </a:xfrm>
          <a:prstGeom prst="rect">
            <a:avLst/>
          </a:prstGeom>
        </p:spPr>
      </p:pic>
    </p:spTree>
    <p:extLst>
      <p:ext uri="{BB962C8B-B14F-4D97-AF65-F5344CB8AC3E}">
        <p14:creationId xmlns="" xmlns:p14="http://schemas.microsoft.com/office/powerpoint/2010/main" val="3365067111"/>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morte</a:t>
            </a:r>
            <a:r>
              <a:rPr lang="es-ES" dirty="0" smtClean="0">
                <a:latin typeface="Candara" pitchFamily="34" charset="0"/>
                <a:cs typeface="Calibri" pitchFamily="34" charset="0"/>
              </a:rPr>
              <a:t> di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err="1" smtClean="0">
                <a:latin typeface="Candara" pitchFamily="34" charset="0"/>
                <a:cs typeface="Calibri" pitchFamily="34" charset="0"/>
              </a:rPr>
              <a:t>profetizzata</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11.47-52</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22</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22</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err="1" smtClean="0">
                <a:latin typeface="Candara" panose="020E0502030303020204" pitchFamily="34" charset="0"/>
              </a:rPr>
              <a:t>Alcuni</a:t>
            </a:r>
            <a:r>
              <a:rPr lang="es-PR" dirty="0" smtClean="0">
                <a:latin typeface="Candara" panose="020E0502030303020204" pitchFamily="34" charset="0"/>
              </a:rPr>
              <a:t> </a:t>
            </a:r>
            <a:r>
              <a:rPr lang="es-PR" dirty="0" err="1" smtClean="0">
                <a:latin typeface="Candara" panose="020E0502030303020204" pitchFamily="34" charset="0"/>
              </a:rPr>
              <a:t>credono</a:t>
            </a:r>
            <a:r>
              <a:rPr lang="es-PR" dirty="0" smtClean="0">
                <a:latin typeface="Candara" panose="020E0502030303020204" pitchFamily="34" charset="0"/>
              </a:rPr>
              <a:t> che </a:t>
            </a:r>
            <a:r>
              <a:rPr lang="es-PR" dirty="0" err="1" smtClean="0">
                <a:latin typeface="Candara" panose="020E0502030303020204" pitchFamily="34" charset="0"/>
              </a:rPr>
              <a:t>Caifa</a:t>
            </a:r>
            <a:r>
              <a:rPr lang="es-PR" dirty="0" smtClean="0">
                <a:latin typeface="Candara" panose="020E0502030303020204" pitchFamily="34" charset="0"/>
              </a:rPr>
              <a:t> si </a:t>
            </a:r>
            <a:r>
              <a:rPr lang="es-PR" dirty="0" err="1" smtClean="0">
                <a:latin typeface="Candara" panose="020E0502030303020204" pitchFamily="34" charset="0"/>
              </a:rPr>
              <a:t>riferiva</a:t>
            </a:r>
            <a:r>
              <a:rPr lang="es-PR" dirty="0" smtClean="0">
                <a:latin typeface="Candara" panose="020E0502030303020204" pitchFamily="34" charset="0"/>
              </a:rPr>
              <a:t> </a:t>
            </a:r>
            <a:r>
              <a:rPr lang="es-PR" dirty="0" err="1" smtClean="0">
                <a:latin typeface="Candara" panose="020E0502030303020204" pitchFamily="34" charset="0"/>
              </a:rPr>
              <a:t>agli</a:t>
            </a:r>
            <a:r>
              <a:rPr lang="es-PR" dirty="0" smtClean="0">
                <a:latin typeface="Candara" panose="020E0502030303020204" pitchFamily="34" charset="0"/>
              </a:rPr>
              <a:t> </a:t>
            </a:r>
            <a:r>
              <a:rPr lang="es-PR" dirty="0" err="1" smtClean="0">
                <a:latin typeface="Candara" panose="020E0502030303020204" pitchFamily="34" charset="0"/>
              </a:rPr>
              <a:t>ebrei</a:t>
            </a:r>
            <a:r>
              <a:rPr lang="es-PR" dirty="0" smtClean="0">
                <a:latin typeface="Candara" panose="020E0502030303020204" pitchFamily="34" charset="0"/>
              </a:rPr>
              <a:t> </a:t>
            </a:r>
            <a:r>
              <a:rPr lang="es-PR" dirty="0" err="1" smtClean="0">
                <a:latin typeface="Candara" panose="020E0502030303020204" pitchFamily="34" charset="0"/>
              </a:rPr>
              <a:t>dispersi</a:t>
            </a:r>
            <a:r>
              <a:rPr lang="es-PR" dirty="0" smtClean="0">
                <a:latin typeface="Candara" panose="020E0502030303020204" pitchFamily="34" charset="0"/>
              </a:rPr>
              <a:t> per </a:t>
            </a:r>
            <a:r>
              <a:rPr lang="es-PR" dirty="0" err="1" smtClean="0">
                <a:latin typeface="Candara" panose="020E0502030303020204" pitchFamily="34" charset="0"/>
              </a:rPr>
              <a:t>tutta</a:t>
            </a:r>
            <a:r>
              <a:rPr lang="es-PR" dirty="0" smtClean="0">
                <a:latin typeface="Candara" panose="020E0502030303020204" pitchFamily="34" charset="0"/>
              </a:rPr>
              <a:t> la </a:t>
            </a:r>
            <a:r>
              <a:rPr lang="es-PR" dirty="0" err="1" smtClean="0">
                <a:latin typeface="Candara" panose="020E0502030303020204" pitchFamily="34" charset="0"/>
              </a:rPr>
              <a:t>terra</a:t>
            </a:r>
            <a:r>
              <a:rPr lang="es-PR" dirty="0" smtClean="0">
                <a:latin typeface="Candara" panose="020E0502030303020204" pitchFamily="34" charset="0"/>
              </a:rPr>
              <a:t>, </a:t>
            </a:r>
            <a:r>
              <a:rPr lang="es-PR" dirty="0" err="1" smtClean="0">
                <a:latin typeface="Candara" panose="020E0502030303020204" pitchFamily="34" charset="0"/>
              </a:rPr>
              <a:t>ma</a:t>
            </a:r>
            <a:r>
              <a:rPr lang="es-PR" dirty="0" smtClean="0">
                <a:latin typeface="Candara" panose="020E0502030303020204" pitchFamily="34" charset="0"/>
              </a:rPr>
              <a:t> </a:t>
            </a:r>
            <a:r>
              <a:rPr lang="es-PR" dirty="0" err="1" smtClean="0">
                <a:latin typeface="Candara" panose="020E0502030303020204" pitchFamily="34" charset="0"/>
              </a:rPr>
              <a:t>sicuramente</a:t>
            </a:r>
            <a:r>
              <a:rPr lang="es-PR" dirty="0" smtClean="0">
                <a:latin typeface="Candara" panose="020E0502030303020204" pitchFamily="34" charset="0"/>
              </a:rPr>
              <a:t> le </a:t>
            </a:r>
            <a:r>
              <a:rPr lang="es-PR" dirty="0" err="1" smtClean="0">
                <a:latin typeface="Candara" panose="020E0502030303020204" pitchFamily="34" charset="0"/>
              </a:rPr>
              <a:t>sue</a:t>
            </a:r>
            <a:r>
              <a:rPr lang="es-PR" dirty="0" smtClean="0">
                <a:latin typeface="Candara" panose="020E0502030303020204" pitchFamily="34" charset="0"/>
              </a:rPr>
              <a:t> </a:t>
            </a:r>
            <a:r>
              <a:rPr lang="es-PR" dirty="0" err="1" smtClean="0">
                <a:latin typeface="Candara" panose="020E0502030303020204" pitchFamily="34" charset="0"/>
              </a:rPr>
              <a:t>parole</a:t>
            </a:r>
            <a:r>
              <a:rPr lang="es-PR" dirty="0" smtClean="0">
                <a:latin typeface="Candara" panose="020E0502030303020204" pitchFamily="34" charset="0"/>
              </a:rPr>
              <a:t> si </a:t>
            </a:r>
            <a:r>
              <a:rPr lang="es-PR" dirty="0" err="1" smtClean="0">
                <a:latin typeface="Candara" panose="020E0502030303020204" pitchFamily="34" charset="0"/>
              </a:rPr>
              <a:t>riferiscono</a:t>
            </a:r>
            <a:r>
              <a:rPr lang="es-PR" dirty="0" smtClean="0">
                <a:latin typeface="Candara" panose="020E0502030303020204" pitchFamily="34" charset="0"/>
              </a:rPr>
              <a:t> </a:t>
            </a:r>
            <a:r>
              <a:rPr lang="es-PR" dirty="0" err="1" smtClean="0">
                <a:latin typeface="Candara" panose="020E0502030303020204" pitchFamily="34" charset="0"/>
              </a:rPr>
              <a:t>ai</a:t>
            </a:r>
            <a:r>
              <a:rPr lang="es-PR" dirty="0" smtClean="0">
                <a:latin typeface="Candara" panose="020E0502030303020204" pitchFamily="34" charset="0"/>
              </a:rPr>
              <a:t> </a:t>
            </a:r>
            <a:r>
              <a:rPr lang="es-PR" dirty="0" err="1" smtClean="0">
                <a:latin typeface="Candara" panose="020E0502030303020204" pitchFamily="34" charset="0"/>
              </a:rPr>
              <a:t>gentili</a:t>
            </a:r>
            <a:r>
              <a:rPr lang="es-PR" dirty="0" smtClean="0">
                <a:latin typeface="Candara" panose="020E0502030303020204" pitchFamily="34" charset="0"/>
              </a:rPr>
              <a:t> che </a:t>
            </a:r>
            <a:r>
              <a:rPr lang="es-PR" dirty="0" err="1" smtClean="0">
                <a:latin typeface="Candara" panose="020E0502030303020204" pitchFamily="34" charset="0"/>
              </a:rPr>
              <a:t>crederebbero</a:t>
            </a:r>
            <a:r>
              <a:rPr lang="es-PR" dirty="0" smtClean="0">
                <a:latin typeface="Candara" panose="020E0502030303020204" pitchFamily="34" charset="0"/>
              </a:rPr>
              <a:t> </a:t>
            </a:r>
            <a:r>
              <a:rPr lang="es-PR" dirty="0">
                <a:latin typeface="Candara" panose="020E0502030303020204" pitchFamily="34" charset="0"/>
              </a:rPr>
              <a:t>i</a:t>
            </a:r>
            <a:r>
              <a:rPr lang="es-PR" dirty="0" smtClean="0">
                <a:latin typeface="Candara" panose="020E0502030303020204" pitchFamily="34" charset="0"/>
              </a:rPr>
              <a:t>n </a:t>
            </a:r>
            <a:r>
              <a:rPr lang="es-PR" dirty="0">
                <a:latin typeface="Candara" panose="020E0502030303020204" pitchFamily="34" charset="0"/>
              </a:rPr>
              <a:t>Cristo </a:t>
            </a:r>
            <a:r>
              <a:rPr lang="es-PR" dirty="0" smtClean="0">
                <a:latin typeface="Candara" panose="020E0502030303020204" pitchFamily="34" charset="0"/>
              </a:rPr>
              <a:t>per mezzo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predicazione</a:t>
            </a:r>
            <a:r>
              <a:rPr lang="es-PR" dirty="0" smtClean="0">
                <a:latin typeface="Candara" panose="020E0502030303020204" pitchFamily="34" charset="0"/>
              </a:rPr>
              <a:t> del </a:t>
            </a:r>
            <a:r>
              <a:rPr lang="es-PR" dirty="0" err="1" smtClean="0">
                <a:latin typeface="Candara" panose="020E0502030303020204" pitchFamily="34" charset="0"/>
              </a:rPr>
              <a:t>V</a:t>
            </a:r>
            <a:r>
              <a:rPr lang="es-PR" dirty="0" err="1" smtClean="0">
                <a:latin typeface="Candara" panose="020E0502030303020204" pitchFamily="34" charset="0"/>
              </a:rPr>
              <a:t>angelo</a:t>
            </a:r>
            <a:r>
              <a:rPr lang="es-PR" dirty="0" smtClean="0">
                <a:latin typeface="Candara" panose="020E0502030303020204" pitchFamily="34" charset="0"/>
              </a:rPr>
              <a:t>.</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0000"/>
                    </a14:imgEffect>
                    <a14:imgEffect>
                      <a14:brightnessContrast bright="11000"/>
                    </a14:imgEffect>
                  </a14:imgLayer>
                </a14:imgProps>
              </a:ext>
              <a:ext uri="{28A0092B-C50C-407E-A947-70E740481C1C}">
                <a14:useLocalDpi xmlns="" xmlns:a14="http://schemas.microsoft.com/office/drawing/2010/main"/>
              </a:ext>
            </a:extLst>
          </a:blip>
          <a:srcRect l="4851" r="13060"/>
          <a:stretch/>
        </p:blipFill>
        <p:spPr>
          <a:xfrm>
            <a:off x="5791200" y="1752600"/>
            <a:ext cx="3352800" cy="5105400"/>
          </a:xfrm>
          <a:prstGeom prst="rect">
            <a:avLst/>
          </a:prstGeom>
        </p:spPr>
      </p:pic>
    </p:spTree>
    <p:extLst>
      <p:ext uri="{BB962C8B-B14F-4D97-AF65-F5344CB8AC3E}">
        <p14:creationId xmlns="" xmlns:p14="http://schemas.microsoft.com/office/powerpoint/2010/main" val="2769548506"/>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a:t>
            </a:r>
            <a:r>
              <a:rPr lang="es-ES" dirty="0">
                <a:solidFill>
                  <a:srgbClr val="FF0000"/>
                </a:solidFill>
                <a:latin typeface="Candara" pitchFamily="34" charset="0"/>
                <a:cs typeface="Calibri" pitchFamily="34" charset="0"/>
              </a:rPr>
              <a:t>11.53-57</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23</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3313" y="1646584"/>
            <a:ext cx="9156986" cy="5211416"/>
          </a:xfrm>
          <a:prstGeom prst="rect">
            <a:avLst/>
          </a:prstGeom>
        </p:spPr>
      </p:pic>
    </p:spTree>
    <p:extLst>
      <p:ext uri="{BB962C8B-B14F-4D97-AF65-F5344CB8AC3E}">
        <p14:creationId xmlns="" xmlns:p14="http://schemas.microsoft.com/office/powerpoint/2010/main" val="1328471220"/>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24</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8794750" cy="4719638"/>
          </a:xfrm>
        </p:spPr>
        <p:txBody>
          <a:bodyPr>
            <a:normAutofit fontScale="85000" lnSpcReduction="10000"/>
          </a:bodyPr>
          <a:lstStyle/>
          <a:p>
            <a:r>
              <a:rPr lang="es-ES" dirty="0" smtClean="0">
                <a:latin typeface="Candara" panose="020E0502030303020204" pitchFamily="34" charset="0"/>
              </a:rPr>
              <a:t>“</a:t>
            </a:r>
            <a:r>
              <a:rPr lang="it-IT" dirty="0" smtClean="0"/>
              <a:t>Da quel giorno dunque deliberarono di farlo morire. </a:t>
            </a:r>
            <a:r>
              <a:rPr lang="it-IT" dirty="0" smtClean="0"/>
              <a:t>Gesù </a:t>
            </a:r>
            <a:r>
              <a:rPr lang="it-IT" dirty="0" smtClean="0"/>
              <a:t>quindi non andava più apertamente tra i Giudei, ma si ritirò nella regione vicina al deserto, in una città chiamata Efraim; e là si trattenne con i suoi </a:t>
            </a:r>
            <a:r>
              <a:rPr lang="it-IT" dirty="0" smtClean="0"/>
              <a:t>discepoli. </a:t>
            </a:r>
            <a:r>
              <a:rPr lang="it-IT" dirty="0" smtClean="0"/>
              <a:t>La Pasqua dei Giudei era vicina e molti di quella regione salirono a Gerusalemme prima della Pasqua per purificarsi</a:t>
            </a:r>
            <a:r>
              <a:rPr lang="it-IT" dirty="0" smtClean="0"/>
              <a:t>. </a:t>
            </a:r>
            <a:r>
              <a:rPr lang="it-IT" dirty="0" smtClean="0"/>
              <a:t>Cercavano dunque Gesù; e, stando nel tempio, dicevano tra di loro: «Che ve ne pare? Verrà alla festa</a:t>
            </a:r>
            <a:r>
              <a:rPr lang="it-IT" dirty="0" smtClean="0"/>
              <a:t>?» </a:t>
            </a:r>
            <a:r>
              <a:rPr lang="it-IT" dirty="0" smtClean="0"/>
              <a:t>Or i capi dei sacerdoti e i farisei avevano dato ordine che se qualcuno sapesse dov'egli era, ne facesse denuncia perché potessero arrestarlo.</a:t>
            </a:r>
            <a:r>
              <a:rPr lang="es-ES" dirty="0" smtClean="0">
                <a:latin typeface="Candara" panose="020E0502030303020204" pitchFamily="34" charset="0"/>
              </a:rPr>
              <a:t>” </a:t>
            </a:r>
            <a:r>
              <a:rPr lang="es-ES" dirty="0" smtClean="0">
                <a:solidFill>
                  <a:srgbClr val="FF0000"/>
                </a:solidFill>
                <a:latin typeface="Candara" panose="020E0502030303020204" pitchFamily="34" charset="0"/>
              </a:rPr>
              <a:t>(Giovanni 11.53–57</a:t>
            </a: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NRV)</a:t>
            </a:r>
            <a:r>
              <a:rPr lang="es-ES" dirty="0" smtClean="0">
                <a:solidFill>
                  <a:srgbClr val="FF0000"/>
                </a:solidFill>
                <a:latin typeface="Candara" panose="020E0502030303020204" pitchFamily="34" charset="0"/>
              </a:rPr>
              <a:t> </a:t>
            </a:r>
            <a:endParaRPr lang="es-ES" dirty="0">
              <a:solidFill>
                <a:srgbClr val="FF0000"/>
              </a:solidFill>
              <a:latin typeface="Candara" panose="020E0502030303020204" pitchFamily="34" charset="0"/>
            </a:endParaRPr>
          </a:p>
        </p:txBody>
      </p:sp>
    </p:spTree>
    <p:extLst>
      <p:ext uri="{BB962C8B-B14F-4D97-AF65-F5344CB8AC3E}">
        <p14:creationId xmlns="" xmlns:p14="http://schemas.microsoft.com/office/powerpoint/2010/main" val="1594213484"/>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a:bodyPr>
          <a:lstStyle/>
          <a:p>
            <a:r>
              <a:rPr lang="es-PR" dirty="0">
                <a:solidFill>
                  <a:srgbClr val="FF0000"/>
                </a:solidFill>
                <a:latin typeface="Candara" panose="020E0502030303020204" pitchFamily="34" charset="0"/>
              </a:rPr>
              <a:t>11:53–54</a:t>
            </a:r>
            <a:r>
              <a:rPr lang="es-PR" dirty="0">
                <a:latin typeface="Candara" panose="020E0502030303020204" pitchFamily="34" charset="0"/>
              </a:rPr>
              <a:t> </a:t>
            </a:r>
            <a:r>
              <a:rPr lang="es-PR" dirty="0" smtClean="0">
                <a:latin typeface="Candara" panose="020E0502030303020204" pitchFamily="34" charset="0"/>
              </a:rPr>
              <a:t>I </a:t>
            </a:r>
            <a:r>
              <a:rPr lang="es-PR" dirty="0" err="1" smtClean="0">
                <a:latin typeface="Candara" panose="020E0502030303020204" pitchFamily="34" charset="0"/>
              </a:rPr>
              <a:t>farisei</a:t>
            </a:r>
            <a:r>
              <a:rPr lang="es-PR" dirty="0" smtClean="0">
                <a:latin typeface="Candara" panose="020E0502030303020204" pitchFamily="34" charset="0"/>
              </a:rPr>
              <a:t> non </a:t>
            </a:r>
            <a:r>
              <a:rPr lang="es-PR" dirty="0" err="1" smtClean="0">
                <a:latin typeface="Candara" panose="020E0502030303020204" pitchFamily="34" charset="0"/>
              </a:rPr>
              <a:t>erano</a:t>
            </a:r>
            <a:r>
              <a:rPr lang="es-PR" dirty="0" smtClean="0">
                <a:latin typeface="Candara" panose="020E0502030303020204" pitchFamily="34" charset="0"/>
              </a:rPr>
              <a:t> </a:t>
            </a:r>
            <a:r>
              <a:rPr lang="es-PR" dirty="0" err="1" smtClean="0">
                <a:latin typeface="Candara" panose="020E0502030303020204" pitchFamily="34" charset="0"/>
              </a:rPr>
              <a:t>convinti</a:t>
            </a:r>
            <a:r>
              <a:rPr lang="es-PR" dirty="0" smtClean="0">
                <a:latin typeface="Candara" panose="020E0502030303020204" pitchFamily="34" charset="0"/>
              </a:rPr>
              <a:t> </a:t>
            </a:r>
            <a:r>
              <a:rPr lang="es-PR" dirty="0" err="1" smtClean="0">
                <a:latin typeface="Candara" panose="020E0502030303020204" pitchFamily="34" charset="0"/>
              </a:rPr>
              <a:t>dal</a:t>
            </a:r>
            <a:r>
              <a:rPr lang="es-PR" dirty="0" smtClean="0">
                <a:latin typeface="Candara" panose="020E0502030303020204" pitchFamily="34" charset="0"/>
              </a:rPr>
              <a:t> </a:t>
            </a:r>
            <a:r>
              <a:rPr lang="es-PR" dirty="0" err="1" smtClean="0">
                <a:latin typeface="Candara" panose="020E0502030303020204" pitchFamily="34" charset="0"/>
              </a:rPr>
              <a:t>miracolo</a:t>
            </a:r>
            <a:r>
              <a:rPr lang="es-PR" dirty="0" smtClean="0">
                <a:latin typeface="Candara" panose="020E0502030303020204" pitchFamily="34" charset="0"/>
              </a:rPr>
              <a:t> in </a:t>
            </a:r>
            <a:r>
              <a:rPr lang="es-PR" dirty="0">
                <a:latin typeface="Candara" panose="020E0502030303020204" pitchFamily="34" charset="0"/>
              </a:rPr>
              <a:t>Betania. </a:t>
            </a:r>
            <a:endParaRPr lang="es-PR" dirty="0" smtClean="0">
              <a:latin typeface="Candara" panose="020E0502030303020204" pitchFamily="34" charset="0"/>
            </a:endParaRPr>
          </a:p>
          <a:p>
            <a:r>
              <a:rPr lang="es-PR" dirty="0" err="1" smtClean="0">
                <a:latin typeface="Candara" panose="020E0502030303020204" pitchFamily="34" charset="0"/>
              </a:rPr>
              <a:t>Invece</a:t>
            </a:r>
            <a:r>
              <a:rPr lang="es-PR" dirty="0" smtClean="0">
                <a:latin typeface="Candara" panose="020E0502030303020204" pitchFamily="34" charset="0"/>
              </a:rPr>
              <a:t>, </a:t>
            </a:r>
            <a:r>
              <a:rPr lang="es-PR" dirty="0" err="1" smtClean="0">
                <a:latin typeface="Candara" panose="020E0502030303020204" pitchFamily="34" charset="0"/>
              </a:rPr>
              <a:t>sono</a:t>
            </a:r>
            <a:r>
              <a:rPr lang="es-PR" dirty="0" smtClean="0">
                <a:latin typeface="Candara" panose="020E0502030303020204" pitchFamily="34" charset="0"/>
              </a:rPr>
              <a:t> </a:t>
            </a:r>
            <a:r>
              <a:rPr lang="es-PR" dirty="0" err="1" smtClean="0">
                <a:latin typeface="Candara" panose="020E0502030303020204" pitchFamily="34" charset="0"/>
              </a:rPr>
              <a:t>diventati</a:t>
            </a:r>
            <a:r>
              <a:rPr lang="es-PR" dirty="0" smtClean="0">
                <a:latin typeface="Candara" panose="020E0502030303020204" pitchFamily="34" charset="0"/>
              </a:rPr>
              <a:t> </a:t>
            </a:r>
            <a:r>
              <a:rPr lang="es-PR" dirty="0" err="1" smtClean="0">
                <a:latin typeface="Candara" panose="020E0502030303020204" pitchFamily="34" charset="0"/>
              </a:rPr>
              <a:t>più</a:t>
            </a:r>
            <a:r>
              <a:rPr lang="es-PR" dirty="0" smtClean="0">
                <a:latin typeface="Candara" panose="020E0502030303020204" pitchFamily="34" charset="0"/>
              </a:rPr>
              <a:t> </a:t>
            </a:r>
            <a:r>
              <a:rPr lang="es-PR" dirty="0" err="1" smtClean="0">
                <a:latin typeface="Candara" panose="020E0502030303020204" pitchFamily="34" charset="0"/>
              </a:rPr>
              <a:t>ostili</a:t>
            </a:r>
            <a:r>
              <a:rPr lang="es-PR" dirty="0" smtClean="0">
                <a:latin typeface="Candara" panose="020E0502030303020204" pitchFamily="34" charset="0"/>
              </a:rPr>
              <a:t> </a:t>
            </a:r>
            <a:r>
              <a:rPr lang="es-PR" dirty="0" err="1" smtClean="0">
                <a:latin typeface="Candara" panose="020E0502030303020204" pitchFamily="34" charset="0"/>
              </a:rPr>
              <a:t>contro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Figlio</a:t>
            </a:r>
            <a:r>
              <a:rPr lang="es-PR" dirty="0" smtClean="0">
                <a:latin typeface="Candara" panose="020E0502030303020204" pitchFamily="34" charset="0"/>
              </a:rPr>
              <a:t> di Dio. </a:t>
            </a:r>
            <a:endParaRPr lang="es-PR" dirty="0" smtClean="0">
              <a:latin typeface="Candara" panose="020E0502030303020204" pitchFamily="34" charset="0"/>
            </a:endParaRPr>
          </a:p>
          <a:p>
            <a:r>
              <a:rPr lang="es-PR" dirty="0" smtClean="0">
                <a:latin typeface="Candara" panose="020E0502030303020204" pitchFamily="34" charset="0"/>
              </a:rPr>
              <a:t>Da </a:t>
            </a:r>
            <a:r>
              <a:rPr lang="es-PR" dirty="0" err="1" smtClean="0">
                <a:latin typeface="Candara" panose="020E0502030303020204" pitchFamily="34" charset="0"/>
              </a:rPr>
              <a:t>quel</a:t>
            </a:r>
            <a:r>
              <a:rPr lang="es-PR" dirty="0" smtClean="0">
                <a:latin typeface="Candara" panose="020E0502030303020204" pitchFamily="34" charset="0"/>
              </a:rPr>
              <a:t> </a:t>
            </a:r>
            <a:r>
              <a:rPr lang="es-PR" dirty="0" err="1" smtClean="0">
                <a:latin typeface="Candara" panose="020E0502030303020204" pitchFamily="34" charset="0"/>
              </a:rPr>
              <a:t>giorno</a:t>
            </a:r>
            <a:r>
              <a:rPr lang="es-PR" dirty="0" smtClean="0">
                <a:latin typeface="Candara" panose="020E0502030303020204" pitchFamily="34" charset="0"/>
              </a:rPr>
              <a:t> </a:t>
            </a:r>
            <a:r>
              <a:rPr lang="es-PR" dirty="0" err="1" smtClean="0">
                <a:latin typeface="Candara" panose="020E0502030303020204" pitchFamily="34" charset="0"/>
              </a:rPr>
              <a:t>concordarono</a:t>
            </a:r>
            <a:r>
              <a:rPr lang="es-PR" dirty="0" smtClean="0">
                <a:latin typeface="Candara" panose="020E0502030303020204" pitchFamily="34" charset="0"/>
              </a:rPr>
              <a:t>  </a:t>
            </a:r>
            <a:r>
              <a:rPr lang="es-PR" dirty="0" err="1" smtClean="0">
                <a:latin typeface="Candara" panose="020E0502030303020204" pitchFamily="34" charset="0"/>
              </a:rPr>
              <a:t>ucciderlo</a:t>
            </a:r>
            <a:r>
              <a:rPr lang="es-PR" dirty="0" smtClean="0">
                <a:latin typeface="Candara" panose="020E0502030303020204" pitchFamily="34" charset="0"/>
              </a:rPr>
              <a:t> </a:t>
            </a:r>
            <a:r>
              <a:rPr lang="es-PR" dirty="0">
                <a:latin typeface="Candara" panose="020E0502030303020204" pitchFamily="34" charset="0"/>
              </a:rPr>
              <a:t>con </a:t>
            </a:r>
            <a:r>
              <a:rPr lang="es-PR" dirty="0" err="1" smtClean="0">
                <a:latin typeface="Candara" panose="020E0502030303020204" pitchFamily="34" charset="0"/>
              </a:rPr>
              <a:t>rinnovato</a:t>
            </a:r>
            <a:r>
              <a:rPr lang="es-PR" dirty="0" smtClean="0">
                <a:latin typeface="Candara" panose="020E0502030303020204" pitchFamily="34" charset="0"/>
              </a:rPr>
              <a:t> </a:t>
            </a:r>
            <a:r>
              <a:rPr lang="es-PR" dirty="0" err="1" smtClean="0">
                <a:latin typeface="Candara" panose="020E0502030303020204" pitchFamily="34" charset="0"/>
              </a:rPr>
              <a:t>impegno</a:t>
            </a:r>
            <a:r>
              <a:rPr lang="es-PR" dirty="0" smtClean="0">
                <a:latin typeface="Candara" panose="020E0502030303020204" pitchFamily="34" charset="0"/>
              </a:rPr>
              <a:t>.</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5334000" y="1762125"/>
            <a:ext cx="3838012" cy="5105400"/>
          </a:xfrm>
          <a:prstGeom prst="rect">
            <a:avLst/>
          </a:prstGeom>
        </p:spPr>
      </p:pic>
    </p:spTree>
    <p:extLst>
      <p:ext uri="{BB962C8B-B14F-4D97-AF65-F5344CB8AC3E}">
        <p14:creationId xmlns="" xmlns:p14="http://schemas.microsoft.com/office/powerpoint/2010/main" val="610653944"/>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a:bodyPr>
          <a:lstStyle/>
          <a:p>
            <a:r>
              <a:rPr lang="es-PR" dirty="0" err="1" smtClean="0">
                <a:latin typeface="Candara" panose="020E0502030303020204" pitchFamily="34" charset="0"/>
              </a:rPr>
              <a:t>Cosciente</a:t>
            </a:r>
            <a:r>
              <a:rPr lang="es-PR" dirty="0" smtClean="0">
                <a:latin typeface="Candara" panose="020E0502030303020204" pitchFamily="34" charset="0"/>
              </a:rPr>
              <a:t>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crescente</a:t>
            </a:r>
            <a:r>
              <a:rPr lang="es-PR" dirty="0" smtClean="0">
                <a:latin typeface="Candara" panose="020E0502030303020204" pitchFamily="34" charset="0"/>
              </a:rPr>
              <a:t> </a:t>
            </a:r>
            <a:r>
              <a:rPr lang="es-PR" dirty="0" err="1" smtClean="0">
                <a:latin typeface="Candara" panose="020E0502030303020204" pitchFamily="34" charset="0"/>
              </a:rPr>
              <a:t>ostilità</a:t>
            </a:r>
            <a:r>
              <a:rPr lang="es-PR" dirty="0" smtClean="0">
                <a:latin typeface="Candara" panose="020E0502030303020204" pitchFamily="34" charset="0"/>
              </a:rPr>
              <a:t>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giudei</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se </a:t>
            </a:r>
            <a:r>
              <a:rPr lang="es-PR" dirty="0" err="1" smtClean="0">
                <a:latin typeface="Candara" panose="020E0502030303020204" pitchFamily="34" charset="0"/>
              </a:rPr>
              <a:t>n’è</a:t>
            </a:r>
            <a:r>
              <a:rPr lang="es-PR" dirty="0" smtClean="0">
                <a:latin typeface="Candara" panose="020E0502030303020204" pitchFamily="34" charset="0"/>
              </a:rPr>
              <a:t> </a:t>
            </a:r>
            <a:r>
              <a:rPr lang="es-PR" dirty="0" err="1" smtClean="0">
                <a:latin typeface="Candara" panose="020E0502030303020204" pitchFamily="34" charset="0"/>
              </a:rPr>
              <a:t>andato</a:t>
            </a:r>
            <a:r>
              <a:rPr lang="es-PR" dirty="0" smtClean="0">
                <a:latin typeface="Candara" panose="020E0502030303020204" pitchFamily="34" charset="0"/>
              </a:rPr>
              <a:t> a </a:t>
            </a:r>
            <a:r>
              <a:rPr lang="es-PR" dirty="0">
                <a:latin typeface="Candara" panose="020E0502030303020204" pitchFamily="34" charset="0"/>
              </a:rPr>
              <a:t>una </a:t>
            </a:r>
            <a:r>
              <a:rPr lang="es-PR" dirty="0" err="1" smtClean="0">
                <a:latin typeface="Candara" panose="020E0502030303020204" pitchFamily="34" charset="0"/>
              </a:rPr>
              <a:t>città</a:t>
            </a:r>
            <a:r>
              <a:rPr lang="es-PR" dirty="0" smtClean="0">
                <a:latin typeface="Candara" panose="020E0502030303020204" pitchFamily="34" charset="0"/>
              </a:rPr>
              <a:t> </a:t>
            </a:r>
            <a:r>
              <a:rPr lang="es-PR" dirty="0" err="1" smtClean="0">
                <a:latin typeface="Candara" panose="020E0502030303020204" pitchFamily="34" charset="0"/>
              </a:rPr>
              <a:t>chiamata</a:t>
            </a:r>
            <a:r>
              <a:rPr lang="es-PR" dirty="0" smtClean="0">
                <a:latin typeface="Candara" panose="020E0502030303020204" pitchFamily="34" charset="0"/>
              </a:rPr>
              <a:t> </a:t>
            </a:r>
            <a:r>
              <a:rPr lang="es-PR" dirty="0" err="1" smtClean="0">
                <a:latin typeface="Candara" panose="020E0502030303020204" pitchFamily="34" charset="0"/>
              </a:rPr>
              <a:t>Efraim</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Non </a:t>
            </a:r>
            <a:r>
              <a:rPr lang="es-PR" dirty="0" err="1" smtClean="0">
                <a:latin typeface="Candara" panose="020E0502030303020204" pitchFamily="34" charset="0"/>
              </a:rPr>
              <a:t>sappiamo</a:t>
            </a:r>
            <a:r>
              <a:rPr lang="es-PR" dirty="0" smtClean="0">
                <a:latin typeface="Candara" panose="020E0502030303020204" pitchFamily="34" charset="0"/>
              </a:rPr>
              <a:t> </a:t>
            </a:r>
            <a:r>
              <a:rPr lang="es-PR" dirty="0" err="1" smtClean="0">
                <a:latin typeface="Candara" panose="020E0502030303020204" pitchFamily="34" charset="0"/>
              </a:rPr>
              <a:t>nell’attualità</a:t>
            </a:r>
            <a:r>
              <a:rPr lang="es-PR" dirty="0" smtClean="0">
                <a:latin typeface="Candara" panose="020E0502030303020204" pitchFamily="34" charset="0"/>
              </a:rPr>
              <a:t> </a:t>
            </a:r>
            <a:r>
              <a:rPr lang="es-PR" dirty="0" err="1" smtClean="0">
                <a:latin typeface="Candara" panose="020E0502030303020204" pitchFamily="34" charset="0"/>
              </a:rPr>
              <a:t>dove</a:t>
            </a:r>
            <a:r>
              <a:rPr lang="es-PR" dirty="0" smtClean="0">
                <a:latin typeface="Candara" panose="020E0502030303020204" pitchFamily="34" charset="0"/>
              </a:rPr>
              <a:t> si </a:t>
            </a:r>
            <a:r>
              <a:rPr lang="es-PR" dirty="0" err="1" smtClean="0">
                <a:latin typeface="Candara" panose="020E0502030303020204" pitchFamily="34" charset="0"/>
              </a:rPr>
              <a:t>trovava</a:t>
            </a:r>
            <a:r>
              <a:rPr lang="es-PR" dirty="0" smtClean="0">
                <a:latin typeface="Candara" panose="020E0502030303020204" pitchFamily="34" charset="0"/>
              </a:rPr>
              <a:t> </a:t>
            </a:r>
            <a:r>
              <a:rPr lang="es-PR" dirty="0" err="1" smtClean="0">
                <a:latin typeface="Candara" panose="020E0502030303020204" pitchFamily="34" charset="0"/>
              </a:rPr>
              <a:t>Efraim</a:t>
            </a:r>
            <a:r>
              <a:rPr lang="es-PR" dirty="0" smtClean="0">
                <a:latin typeface="Candara" panose="020E0502030303020204" pitchFamily="34" charset="0"/>
              </a:rPr>
              <a:t>; </a:t>
            </a:r>
            <a:r>
              <a:rPr lang="es-PR" dirty="0" smtClean="0">
                <a:latin typeface="Candara" panose="020E0502030303020204" pitchFamily="34" charset="0"/>
              </a:rPr>
              <a:t>solo che era in un </a:t>
            </a:r>
            <a:r>
              <a:rPr lang="es-PR" dirty="0" err="1" smtClean="0">
                <a:latin typeface="Candara" panose="020E0502030303020204" pitchFamily="34" charset="0"/>
              </a:rPr>
              <a:t>luogo</a:t>
            </a:r>
            <a:r>
              <a:rPr lang="es-PR" dirty="0" smtClean="0">
                <a:latin typeface="Candara" panose="020E0502030303020204" pitchFamily="34" charset="0"/>
              </a:rPr>
              <a:t> </a:t>
            </a:r>
            <a:r>
              <a:rPr lang="es-PR" dirty="0" smtClean="0">
                <a:latin typeface="Candara" panose="020E0502030303020204" pitchFamily="34" charset="0"/>
              </a:rPr>
              <a:t>tranquillo </a:t>
            </a:r>
            <a:r>
              <a:rPr lang="es-PR" dirty="0">
                <a:latin typeface="Candara" panose="020E0502030303020204" pitchFamily="34" charset="0"/>
              </a:rPr>
              <a:t>y </a:t>
            </a:r>
            <a:r>
              <a:rPr lang="es-PR" dirty="0" err="1" smtClean="0">
                <a:latin typeface="Candara" panose="020E0502030303020204" pitchFamily="34" charset="0"/>
              </a:rPr>
              <a:t>ritirato</a:t>
            </a:r>
            <a:r>
              <a:rPr lang="es-PR" dirty="0">
                <a:latin typeface="Candara" panose="020E0502030303020204" pitchFamily="34" charset="0"/>
              </a:rPr>
              <a:t>, </a:t>
            </a:r>
            <a:r>
              <a:rPr lang="es-PR" dirty="0" err="1" smtClean="0">
                <a:latin typeface="Candara" panose="020E0502030303020204" pitchFamily="34" charset="0"/>
              </a:rPr>
              <a:t>vicino</a:t>
            </a:r>
            <a:r>
              <a:rPr lang="es-PR" dirty="0" smtClean="0">
                <a:latin typeface="Candara" panose="020E0502030303020204" pitchFamily="34" charset="0"/>
              </a:rPr>
              <a:t> al deserto.</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9000"/>
                    </a14:imgEffect>
                    <a14:imgEffect>
                      <a14:brightnessContrast bright="2000" contrast="2000"/>
                    </a14:imgEffect>
                  </a14:imgLayer>
                </a14:imgProps>
              </a:ext>
              <a:ext uri="{28A0092B-C50C-407E-A947-70E740481C1C}">
                <a14:useLocalDpi xmlns="" xmlns:a14="http://schemas.microsoft.com/office/drawing/2010/main"/>
              </a:ext>
            </a:extLst>
          </a:blip>
          <a:srcRect r="47015"/>
          <a:stretch/>
        </p:blipFill>
        <p:spPr>
          <a:xfrm>
            <a:off x="5537200" y="1752600"/>
            <a:ext cx="3606800" cy="5105400"/>
          </a:xfrm>
          <a:prstGeom prst="rect">
            <a:avLst/>
          </a:prstGeom>
        </p:spPr>
      </p:pic>
    </p:spTree>
    <p:extLst>
      <p:ext uri="{BB962C8B-B14F-4D97-AF65-F5344CB8AC3E}">
        <p14:creationId xmlns="" xmlns:p14="http://schemas.microsoft.com/office/powerpoint/2010/main" val="291973128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27</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27</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fontScale="92500" lnSpcReduction="20000"/>
          </a:bodyPr>
          <a:lstStyle/>
          <a:p>
            <a:r>
              <a:rPr lang="es-PR" dirty="0">
                <a:solidFill>
                  <a:srgbClr val="FF0000"/>
                </a:solidFill>
                <a:latin typeface="Candara" panose="020E0502030303020204" pitchFamily="34" charset="0"/>
              </a:rPr>
              <a:t>11:55</a:t>
            </a:r>
            <a:r>
              <a:rPr lang="es-PR" dirty="0">
                <a:latin typeface="Candara" panose="020E0502030303020204" pitchFamily="34" charset="0"/>
              </a:rPr>
              <a:t> La </a:t>
            </a:r>
            <a:r>
              <a:rPr lang="es-PR" dirty="0" err="1" smtClean="0">
                <a:latin typeface="Candara" panose="020E0502030303020204" pitchFamily="34" charset="0"/>
              </a:rPr>
              <a:t>dichiarazione</a:t>
            </a:r>
            <a:r>
              <a:rPr lang="es-PR" dirty="0" smtClean="0">
                <a:latin typeface="Candara" panose="020E0502030303020204" pitchFamily="34" charset="0"/>
              </a:rPr>
              <a:t> di che la </a:t>
            </a:r>
            <a:r>
              <a:rPr lang="es-PR" dirty="0" err="1" smtClean="0">
                <a:latin typeface="Candara" panose="020E0502030303020204" pitchFamily="34" charset="0"/>
              </a:rPr>
              <a:t>pasqua</a:t>
            </a:r>
            <a:r>
              <a:rPr lang="es-PR" dirty="0" smtClean="0">
                <a:latin typeface="Candara" panose="020E0502030303020204" pitchFamily="34" charset="0"/>
              </a:rPr>
              <a:t>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giudei</a:t>
            </a:r>
            <a:r>
              <a:rPr lang="es-PR" dirty="0" smtClean="0">
                <a:latin typeface="Candara" panose="020E0502030303020204" pitchFamily="34" charset="0"/>
              </a:rPr>
              <a:t> era </a:t>
            </a:r>
            <a:r>
              <a:rPr lang="es-PR" dirty="0" err="1" smtClean="0">
                <a:latin typeface="Candara" panose="020E0502030303020204" pitchFamily="34" charset="0"/>
              </a:rPr>
              <a:t>vicina</a:t>
            </a:r>
            <a:r>
              <a:rPr lang="es-PR" dirty="0" smtClean="0">
                <a:latin typeface="Candara" panose="020E0502030303020204" pitchFamily="34" charset="0"/>
              </a:rPr>
              <a:t> </a:t>
            </a:r>
            <a:r>
              <a:rPr lang="es-PR" dirty="0" err="1" smtClean="0">
                <a:latin typeface="Candara" panose="020E0502030303020204" pitchFamily="34" charset="0"/>
              </a:rPr>
              <a:t>ci</a:t>
            </a:r>
            <a:r>
              <a:rPr lang="es-PR" dirty="0" smtClean="0">
                <a:latin typeface="Candara" panose="020E0502030303020204" pitchFamily="34" charset="0"/>
              </a:rPr>
              <a:t> </a:t>
            </a:r>
            <a:r>
              <a:rPr lang="es-PR" dirty="0" err="1" smtClean="0">
                <a:latin typeface="Candara" panose="020E0502030303020204" pitchFamily="34" charset="0"/>
              </a:rPr>
              <a:t>ricorda</a:t>
            </a:r>
            <a:r>
              <a:rPr lang="es-PR" dirty="0" smtClean="0">
                <a:latin typeface="Candara" panose="020E0502030303020204" pitchFamily="34" charset="0"/>
              </a:rPr>
              <a:t> che </a:t>
            </a:r>
            <a:r>
              <a:rPr lang="es-PR" dirty="0" err="1" smtClean="0">
                <a:latin typeface="Candara" panose="020E0502030303020204" pitchFamily="34" charset="0"/>
              </a:rPr>
              <a:t>ci</a:t>
            </a:r>
            <a:r>
              <a:rPr lang="es-PR" dirty="0" smtClean="0">
                <a:latin typeface="Candara" panose="020E0502030303020204" pitchFamily="34" charset="0"/>
              </a:rPr>
              <a:t> </a:t>
            </a:r>
            <a:r>
              <a:rPr lang="es-PR" dirty="0" err="1" smtClean="0">
                <a:latin typeface="Candara" panose="020E0502030303020204" pitchFamily="34" charset="0"/>
              </a:rPr>
              <a:t>stiamo</a:t>
            </a:r>
            <a:r>
              <a:rPr lang="es-PR" dirty="0" smtClean="0">
                <a:latin typeface="Candara" panose="020E0502030303020204" pitchFamily="34" charset="0"/>
              </a:rPr>
              <a:t> </a:t>
            </a:r>
            <a:r>
              <a:rPr lang="es-PR" dirty="0" err="1" smtClean="0">
                <a:latin typeface="Candara" panose="020E0502030303020204" pitchFamily="34" charset="0"/>
              </a:rPr>
              <a:t>avvicinando</a:t>
            </a:r>
            <a:r>
              <a:rPr lang="es-PR" dirty="0" smtClean="0">
                <a:latin typeface="Candara" panose="020E0502030303020204" pitchFamily="34" charset="0"/>
              </a:rPr>
              <a:t> </a:t>
            </a:r>
            <a:r>
              <a:rPr lang="es-PR" dirty="0" err="1" smtClean="0">
                <a:latin typeface="Candara" panose="020E0502030303020204" pitchFamily="34" charset="0"/>
              </a:rPr>
              <a:t>alla</a:t>
            </a:r>
            <a:r>
              <a:rPr lang="es-PR" dirty="0" smtClean="0">
                <a:latin typeface="Candara" panose="020E0502030303020204" pitchFamily="34" charset="0"/>
              </a:rPr>
              <a:t> </a:t>
            </a:r>
            <a:r>
              <a:rPr lang="es-PR" dirty="0" err="1" smtClean="0">
                <a:latin typeface="Candara" panose="020E0502030303020204" pitchFamily="34" charset="0"/>
              </a:rPr>
              <a:t>conclusione</a:t>
            </a:r>
            <a:r>
              <a:rPr lang="es-PR" dirty="0" smtClean="0">
                <a:latin typeface="Candara" panose="020E0502030303020204" pitchFamily="34" charset="0"/>
              </a:rPr>
              <a:t> del </a:t>
            </a:r>
            <a:r>
              <a:rPr lang="es-PR" dirty="0" err="1" smtClean="0">
                <a:latin typeface="Candara" panose="020E0502030303020204" pitchFamily="34" charset="0"/>
              </a:rPr>
              <a:t>ministero</a:t>
            </a:r>
            <a:r>
              <a:rPr lang="es-PR" dirty="0" smtClean="0">
                <a:latin typeface="Candara" panose="020E0502030303020204" pitchFamily="34" charset="0"/>
              </a:rPr>
              <a:t> </a:t>
            </a:r>
            <a:r>
              <a:rPr lang="es-PR" dirty="0" err="1" smtClean="0">
                <a:latin typeface="Candara" panose="020E0502030303020204" pitchFamily="34" charset="0"/>
              </a:rPr>
              <a:t>pubblico</a:t>
            </a:r>
            <a:r>
              <a:rPr lang="es-PR" dirty="0" smtClean="0">
                <a:latin typeface="Candara" panose="020E0502030303020204" pitchFamily="34" charset="0"/>
              </a:rPr>
              <a:t> del </a:t>
            </a:r>
            <a:r>
              <a:rPr lang="es-PR" dirty="0" err="1" smtClean="0">
                <a:latin typeface="Candara" panose="020E0502030303020204" pitchFamily="34" charset="0"/>
              </a:rPr>
              <a:t>Signore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Era </a:t>
            </a:r>
            <a:r>
              <a:rPr lang="es-PR" dirty="0" smtClean="0">
                <a:latin typeface="Candara" panose="020E0502030303020204" pitchFamily="34" charset="0"/>
              </a:rPr>
              <a:t>in </a:t>
            </a:r>
            <a:r>
              <a:rPr lang="es-PR" dirty="0" err="1" smtClean="0">
                <a:latin typeface="Candara" panose="020E0502030303020204" pitchFamily="34" charset="0"/>
              </a:rPr>
              <a:t>questa</a:t>
            </a:r>
            <a:r>
              <a:rPr lang="es-PR" dirty="0" smtClean="0">
                <a:latin typeface="Candara" panose="020E0502030303020204" pitchFamily="34" charset="0"/>
              </a:rPr>
              <a:t> </a:t>
            </a:r>
            <a:r>
              <a:rPr lang="es-PR" dirty="0">
                <a:latin typeface="Candara" panose="020E0502030303020204" pitchFamily="34" charset="0"/>
              </a:rPr>
              <a:t>precisa </a:t>
            </a:r>
            <a:r>
              <a:rPr lang="es-PR" dirty="0" err="1" smtClean="0">
                <a:latin typeface="Candara" panose="020E0502030303020204" pitchFamily="34" charset="0"/>
              </a:rPr>
              <a:t>pasqua</a:t>
            </a:r>
            <a:r>
              <a:rPr lang="es-PR" dirty="0" smtClean="0">
                <a:latin typeface="Candara" panose="020E0502030303020204" pitchFamily="34" charset="0"/>
              </a:rPr>
              <a:t> in cui </a:t>
            </a:r>
            <a:r>
              <a:rPr lang="es-PR" dirty="0" err="1" smtClean="0">
                <a:latin typeface="Candara" panose="020E0502030303020204" pitchFamily="34" charset="0"/>
              </a:rPr>
              <a:t>Egli</a:t>
            </a:r>
            <a:r>
              <a:rPr lang="es-PR" dirty="0" smtClean="0">
                <a:latin typeface="Candara" panose="020E0502030303020204" pitchFamily="34" charset="0"/>
              </a:rPr>
              <a:t> </a:t>
            </a:r>
            <a:r>
              <a:rPr lang="es-PR" dirty="0" err="1" smtClean="0">
                <a:latin typeface="Candara" panose="020E0502030303020204" pitchFamily="34" charset="0"/>
              </a:rPr>
              <a:t>sarebbe</a:t>
            </a:r>
            <a:r>
              <a:rPr lang="es-PR" dirty="0" smtClean="0">
                <a:latin typeface="Candara" panose="020E0502030303020204" pitchFamily="34" charset="0"/>
              </a:rPr>
              <a:t> </a:t>
            </a:r>
            <a:r>
              <a:rPr lang="es-PR" dirty="0" err="1" smtClean="0">
                <a:latin typeface="Candara" panose="020E0502030303020204" pitchFamily="34" charset="0"/>
              </a:rPr>
              <a:t>crocifisso</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Si </a:t>
            </a:r>
            <a:r>
              <a:rPr lang="es-PR" dirty="0" err="1" smtClean="0">
                <a:latin typeface="Candara" panose="020E0502030303020204" pitchFamily="34" charset="0"/>
              </a:rPr>
              <a:t>chiedeva</a:t>
            </a:r>
            <a:r>
              <a:rPr lang="es-PR" dirty="0" smtClean="0">
                <a:latin typeface="Candara" panose="020E0502030303020204" pitchFamily="34" charset="0"/>
              </a:rPr>
              <a:t> che i coloro che </a:t>
            </a:r>
            <a:r>
              <a:rPr lang="es-PR" dirty="0" err="1" smtClean="0">
                <a:latin typeface="Candara" panose="020E0502030303020204" pitchFamily="34" charset="0"/>
              </a:rPr>
              <a:t>celebravano</a:t>
            </a:r>
            <a:r>
              <a:rPr lang="es-PR" dirty="0" smtClean="0">
                <a:latin typeface="Candara" panose="020E0502030303020204" pitchFamily="34" charset="0"/>
              </a:rPr>
              <a:t> </a:t>
            </a:r>
            <a:r>
              <a:rPr lang="es-PR" dirty="0" err="1" smtClean="0">
                <a:latin typeface="Candara" panose="020E0502030303020204" pitchFamily="34" charset="0"/>
              </a:rPr>
              <a:t>accorressero</a:t>
            </a:r>
            <a:r>
              <a:rPr lang="es-PR" dirty="0" smtClean="0">
                <a:latin typeface="Candara" panose="020E0502030303020204" pitchFamily="34" charset="0"/>
              </a:rPr>
              <a:t> prima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pasqua</a:t>
            </a:r>
            <a:r>
              <a:rPr lang="es-PR" dirty="0" smtClean="0">
                <a:latin typeface="Candara" panose="020E0502030303020204" pitchFamily="34" charset="0"/>
              </a:rPr>
              <a:t>, per </a:t>
            </a:r>
            <a:r>
              <a:rPr lang="es-PR" dirty="0" err="1" smtClean="0">
                <a:latin typeface="Candara" panose="020E0502030303020204" pitchFamily="34" charset="0"/>
              </a:rPr>
              <a:t>purificarsi</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2000"/>
                    </a14:imgEffect>
                    <a14:imgEffect>
                      <a14:brightnessContrast bright="12000"/>
                    </a14:imgEffect>
                  </a14:imgLayer>
                </a14:imgProps>
              </a:ext>
              <a:ext uri="{28A0092B-C50C-407E-A947-70E740481C1C}">
                <a14:useLocalDpi xmlns="" xmlns:a14="http://schemas.microsoft.com/office/drawing/2010/main"/>
              </a:ext>
            </a:extLst>
          </a:blip>
          <a:srcRect l="16521" r="25907"/>
          <a:stretch/>
        </p:blipFill>
        <p:spPr>
          <a:xfrm>
            <a:off x="5774716" y="1752600"/>
            <a:ext cx="3369283" cy="5105400"/>
          </a:xfrm>
          <a:prstGeom prst="rect">
            <a:avLst/>
          </a:prstGeom>
        </p:spPr>
      </p:pic>
    </p:spTree>
    <p:extLst>
      <p:ext uri="{BB962C8B-B14F-4D97-AF65-F5344CB8AC3E}">
        <p14:creationId xmlns="" xmlns:p14="http://schemas.microsoft.com/office/powerpoint/2010/main" val="1336268549"/>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data3.whicdn.com/images/97733062/original.jpg"/>
          <p:cNvPicPr>
            <a:picLocks noChangeAspect="1" noChangeArrowheads="1"/>
          </p:cNvPicPr>
          <p:nvPr/>
        </p:nvPicPr>
        <p:blipFill>
          <a:blip r:embed="rId3" cstate="email">
            <a:extLst>
              <a:ext uri="{BEBA8EAE-BF5A-486C-A8C5-ECC9F3942E4B}">
                <a14:imgProps xmlns="" xmlns:a14="http://schemas.microsoft.com/office/drawing/2010/main">
                  <a14:imgLayer r:embed="rId4">
                    <a14:imgEffect>
                      <a14:sharpenSoften amount="22000"/>
                    </a14:imgEffect>
                    <a14:imgEffect>
                      <a14:brightnessContrast bright="9000"/>
                    </a14:imgEffect>
                  </a14:imgLayer>
                </a14:imgProps>
              </a:ext>
              <a:ext uri="{28A0092B-C50C-407E-A947-70E740481C1C}">
                <a14:useLocalDpi xmlns="" xmlns:a14="http://schemas.microsoft.com/office/drawing/2010/main"/>
              </a:ext>
            </a:extLst>
          </a:blip>
          <a:srcRect/>
          <a:stretch>
            <a:fillRect/>
          </a:stretch>
        </p:blipFill>
        <p:spPr bwMode="auto">
          <a:xfrm>
            <a:off x="0" y="0"/>
            <a:ext cx="913210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14"/>
          <p:cNvSpPr>
            <a:spLocks noGrp="1" noChangeArrowheads="1"/>
          </p:cNvSpPr>
          <p:nvPr>
            <p:ph type="dt" sz="half" idx="2"/>
          </p:nvPr>
        </p:nvSpPr>
        <p:spPr/>
        <p:txBody>
          <a:bodyPr/>
          <a:lstStyle/>
          <a:p>
            <a:r>
              <a:rPr lang="es-PR">
                <a:solidFill>
                  <a:srgbClr val="000000"/>
                </a:solidFill>
              </a:rPr>
              <a:t>(787) 890-0118</a:t>
            </a:r>
          </a:p>
          <a:p>
            <a:r>
              <a:rPr lang="es-PR">
                <a:solidFill>
                  <a:srgbClr val="000000"/>
                </a:solidFill>
              </a:rPr>
              <a:t>www.iglesiabiblicabautista.org</a:t>
            </a:r>
          </a:p>
        </p:txBody>
      </p:sp>
      <p:sp>
        <p:nvSpPr>
          <p:cNvPr id="6" name="Rectangle 15"/>
          <p:cNvSpPr>
            <a:spLocks noGrp="1" noChangeArrowheads="1"/>
          </p:cNvSpPr>
          <p:nvPr>
            <p:ph type="ftr" sz="quarter" idx="3"/>
          </p:nvPr>
        </p:nvSpPr>
        <p:spPr/>
        <p:txBody>
          <a:bodyPr/>
          <a:lstStyle/>
          <a:p>
            <a:r>
              <a:rPr lang="es-PR">
                <a:solidFill>
                  <a:srgbClr val="000000"/>
                </a:solidFill>
              </a:rPr>
              <a:t>Iglesia Bíblica Bautista de Aguadilla</a:t>
            </a:r>
          </a:p>
        </p:txBody>
      </p:sp>
      <p:sp>
        <p:nvSpPr>
          <p:cNvPr id="26626" name="Rectangle 2"/>
          <p:cNvSpPr>
            <a:spLocks noGrp="1" noChangeArrowheads="1"/>
          </p:cNvSpPr>
          <p:nvPr>
            <p:ph type="ctrTitle"/>
          </p:nvPr>
        </p:nvSpPr>
        <p:spPr>
          <a:xfrm>
            <a:off x="762000" y="914400"/>
            <a:ext cx="7772400" cy="762000"/>
          </a:xfrm>
          <a:solidFill>
            <a:schemeClr val="tx1">
              <a:alpha val="47000"/>
            </a:schemeClr>
          </a:solidFill>
          <a:ln/>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spAutoFit/>
          </a:bodyPr>
          <a:lstStyle/>
          <a:p>
            <a:r>
              <a:rPr lang="es-PR" dirty="0">
                <a:solidFill>
                  <a:schemeClr val="bg1"/>
                </a:solidFill>
                <a:latin typeface="Candara" panose="020E0502030303020204" pitchFamily="34" charset="0"/>
              </a:rPr>
              <a:t>La </a:t>
            </a:r>
            <a:r>
              <a:rPr lang="es-PR" dirty="0" err="1" smtClean="0">
                <a:solidFill>
                  <a:schemeClr val="bg1"/>
                </a:solidFill>
                <a:latin typeface="Candara" panose="020E0502030303020204" pitchFamily="34" charset="0"/>
              </a:rPr>
              <a:t>Pasqua</a:t>
            </a:r>
            <a:endParaRPr lang="es-PR" dirty="0">
              <a:solidFill>
                <a:schemeClr val="bg1"/>
              </a:solidFill>
              <a:latin typeface="Candara" panose="020E0502030303020204" pitchFamily="34" charset="0"/>
            </a:endParaRPr>
          </a:p>
        </p:txBody>
      </p:sp>
      <p:sp>
        <p:nvSpPr>
          <p:cNvPr id="26627" name="Rectangle 3"/>
          <p:cNvSpPr>
            <a:spLocks noGrp="1" noChangeArrowheads="1"/>
          </p:cNvSpPr>
          <p:nvPr>
            <p:ph type="subTitle" idx="1"/>
          </p:nvPr>
        </p:nvSpPr>
        <p:spPr>
          <a:xfrm>
            <a:off x="1371600" y="4997450"/>
            <a:ext cx="6400800" cy="641350"/>
          </a:xfrm>
          <a:solidFill>
            <a:schemeClr val="tx1">
              <a:alpha val="48000"/>
            </a:schemeClr>
          </a:solidFill>
          <a:ln/>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nchor="b">
            <a:spAutoFit/>
          </a:bodyPr>
          <a:lstStyle/>
          <a:p>
            <a:pPr>
              <a:spcBef>
                <a:spcPct val="0"/>
              </a:spcBef>
              <a:buClrTx/>
              <a:buSzTx/>
              <a:buFontTx/>
              <a:buNone/>
            </a:pPr>
            <a:r>
              <a:rPr lang="es-PR" sz="3600">
                <a:solidFill>
                  <a:schemeClr val="bg1"/>
                </a:solidFill>
                <a:latin typeface="Candara" panose="020E0502030303020204" pitchFamily="34" charset="0"/>
              </a:rPr>
              <a:t>Pesach</a:t>
            </a:r>
          </a:p>
        </p:txBody>
      </p:sp>
    </p:spTree>
    <p:extLst>
      <p:ext uri="{BB962C8B-B14F-4D97-AF65-F5344CB8AC3E}">
        <p14:creationId xmlns="" xmlns:p14="http://schemas.microsoft.com/office/powerpoint/2010/main" val="1016301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p:txBody>
          <a:bodyPr/>
          <a:lstStyle/>
          <a:p>
            <a:r>
              <a:rPr lang="es-PR">
                <a:solidFill>
                  <a:srgbClr val="000000"/>
                </a:solidFill>
              </a:rPr>
              <a:t>www.iglesiabiblicabautista.org</a:t>
            </a:r>
          </a:p>
        </p:txBody>
      </p:sp>
      <p:sp>
        <p:nvSpPr>
          <p:cNvPr id="334850" name="Rectangle 2"/>
          <p:cNvSpPr>
            <a:spLocks noGrp="1" noChangeArrowheads="1"/>
          </p:cNvSpPr>
          <p:nvPr>
            <p:ph type="title"/>
          </p:nvPr>
        </p:nvSpPr>
        <p:spPr/>
        <p:txBody>
          <a:bodyPr/>
          <a:lstStyle/>
          <a:p>
            <a:r>
              <a:rPr lang="es-PR" dirty="0" smtClean="0">
                <a:latin typeface="Candara" panose="020E0502030303020204" pitchFamily="34" charset="0"/>
              </a:rPr>
              <a:t>Le </a:t>
            </a:r>
            <a:r>
              <a:rPr lang="es-PR" dirty="0" err="1" smtClean="0">
                <a:latin typeface="Candara" panose="020E0502030303020204" pitchFamily="34" charset="0"/>
              </a:rPr>
              <a:t>Feste</a:t>
            </a:r>
            <a:r>
              <a:rPr lang="es-PR" dirty="0" smtClean="0">
                <a:latin typeface="Candara" panose="020E0502030303020204" pitchFamily="34" charset="0"/>
              </a:rPr>
              <a:t> di Primavera</a:t>
            </a:r>
            <a:endParaRPr lang="es-PR" dirty="0">
              <a:latin typeface="Candara" panose="020E0502030303020204" pitchFamily="34" charset="0"/>
            </a:endParaRPr>
          </a:p>
        </p:txBody>
      </p:sp>
      <p:pic>
        <p:nvPicPr>
          <p:cNvPr id="334854" name="Picture 6"/>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0" y="2008188"/>
            <a:ext cx="9144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4860" name="Text Box 12"/>
          <p:cNvSpPr txBox="1">
            <a:spLocks noChangeArrowheads="1"/>
          </p:cNvSpPr>
          <p:nvPr/>
        </p:nvSpPr>
        <p:spPr bwMode="auto">
          <a:xfrm>
            <a:off x="923925" y="2212975"/>
            <a:ext cx="1317990" cy="3077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s-PR" sz="1400" b="1" dirty="0" err="1" smtClean="0">
                <a:solidFill>
                  <a:srgbClr val="000000"/>
                </a:solidFill>
                <a:cs typeface="Arial" panose="020B0604020202020204" pitchFamily="34" charset="0"/>
              </a:rPr>
              <a:t>preparazioni</a:t>
            </a:r>
            <a:endParaRPr lang="es-PR" sz="1400" b="1" dirty="0" smtClean="0">
              <a:solidFill>
                <a:srgbClr val="000000"/>
              </a:solidFill>
              <a:cs typeface="Arial" panose="020B0604020202020204" pitchFamily="34" charset="0"/>
            </a:endParaRPr>
          </a:p>
        </p:txBody>
      </p:sp>
      <p:sp>
        <p:nvSpPr>
          <p:cNvPr id="334861" name="Text Box 13"/>
          <p:cNvSpPr txBox="1">
            <a:spLocks noChangeArrowheads="1"/>
          </p:cNvSpPr>
          <p:nvPr/>
        </p:nvSpPr>
        <p:spPr bwMode="auto">
          <a:xfrm>
            <a:off x="2759075" y="2852738"/>
            <a:ext cx="1390650" cy="422275"/>
          </a:xfrm>
          <a:prstGeom prst="rect">
            <a:avLst/>
          </a:prstGeom>
          <a:solidFill>
            <a:schemeClr val="bg1"/>
          </a:solidFill>
          <a:ln w="9525">
            <a:solidFill>
              <a:srgbClr val="FF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s-PR" sz="1400" b="1" dirty="0" err="1" smtClean="0">
                <a:solidFill>
                  <a:srgbClr val="000000"/>
                </a:solidFill>
                <a:cs typeface="Arial" panose="020B0604020202020204" pitchFamily="34" charset="0"/>
              </a:rPr>
              <a:t>Pasqua</a:t>
            </a:r>
            <a:r>
              <a:rPr lang="es-PR" sz="1400" b="1" dirty="0" smtClean="0">
                <a:solidFill>
                  <a:srgbClr val="000000"/>
                </a:solidFill>
                <a:cs typeface="Arial" panose="020B0604020202020204" pitchFamily="34" charset="0"/>
              </a:rPr>
              <a:t> </a:t>
            </a:r>
            <a:r>
              <a:rPr lang="es-PR" sz="1400" b="1" dirty="0" smtClean="0">
                <a:solidFill>
                  <a:srgbClr val="000000"/>
                </a:solidFill>
                <a:cs typeface="Arial" panose="020B0604020202020204" pitchFamily="34" charset="0"/>
              </a:rPr>
              <a:t>(#1)</a:t>
            </a:r>
          </a:p>
        </p:txBody>
      </p:sp>
      <p:sp>
        <p:nvSpPr>
          <p:cNvPr id="334862" name="Text Box 14"/>
          <p:cNvSpPr txBox="1">
            <a:spLocks noChangeArrowheads="1"/>
          </p:cNvSpPr>
          <p:nvPr/>
        </p:nvSpPr>
        <p:spPr bwMode="auto">
          <a:xfrm>
            <a:off x="4187825" y="2852738"/>
            <a:ext cx="1612900" cy="2682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r>
              <a:rPr lang="es-PR" sz="1400" b="1" dirty="0" err="1" smtClean="0">
                <a:solidFill>
                  <a:srgbClr val="000000"/>
                </a:solidFill>
                <a:cs typeface="Arial" panose="020B0604020202020204" pitchFamily="34" charset="0"/>
              </a:rPr>
              <a:t>Primizie</a:t>
            </a:r>
            <a:r>
              <a:rPr lang="es-PR" sz="1400" b="1" dirty="0" smtClean="0">
                <a:solidFill>
                  <a:srgbClr val="000000"/>
                </a:solidFill>
                <a:cs typeface="Arial" panose="020B0604020202020204" pitchFamily="34" charset="0"/>
              </a:rPr>
              <a:t> </a:t>
            </a:r>
            <a:r>
              <a:rPr lang="es-PR" sz="1400" b="1" dirty="0" smtClean="0">
                <a:solidFill>
                  <a:srgbClr val="000000"/>
                </a:solidFill>
                <a:cs typeface="Arial" panose="020B0604020202020204" pitchFamily="34" charset="0"/>
              </a:rPr>
              <a:t>(#3)</a:t>
            </a:r>
          </a:p>
        </p:txBody>
      </p:sp>
      <p:sp>
        <p:nvSpPr>
          <p:cNvPr id="334863" name="Text Box 15"/>
          <p:cNvSpPr txBox="1">
            <a:spLocks noChangeArrowheads="1"/>
          </p:cNvSpPr>
          <p:nvPr/>
        </p:nvSpPr>
        <p:spPr bwMode="auto">
          <a:xfrm>
            <a:off x="3919538" y="2162175"/>
            <a:ext cx="2265362" cy="192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ctr"/>
            <a:r>
              <a:rPr lang="es-PR" sz="1400" b="1" dirty="0" err="1" smtClean="0">
                <a:solidFill>
                  <a:srgbClr val="000000"/>
                </a:solidFill>
                <a:cs typeface="Arial" panose="020B0604020202020204" pitchFamily="34" charset="0"/>
              </a:rPr>
              <a:t>Pani</a:t>
            </a:r>
            <a:r>
              <a:rPr lang="es-PR" sz="1400" b="1" dirty="0" smtClean="0">
                <a:solidFill>
                  <a:srgbClr val="000000"/>
                </a:solidFill>
                <a:cs typeface="Arial" panose="020B0604020202020204" pitchFamily="34" charset="0"/>
              </a:rPr>
              <a:t> </a:t>
            </a:r>
            <a:r>
              <a:rPr lang="es-PR" sz="1400" b="1" dirty="0" err="1" smtClean="0">
                <a:solidFill>
                  <a:srgbClr val="000000"/>
                </a:solidFill>
                <a:cs typeface="Arial" panose="020B0604020202020204" pitchFamily="34" charset="0"/>
              </a:rPr>
              <a:t>senza</a:t>
            </a:r>
            <a:r>
              <a:rPr lang="es-PR" sz="1400" b="1" dirty="0" smtClean="0">
                <a:solidFill>
                  <a:srgbClr val="000000"/>
                </a:solidFill>
                <a:cs typeface="Arial" panose="020B0604020202020204" pitchFamily="34" charset="0"/>
              </a:rPr>
              <a:t> </a:t>
            </a:r>
            <a:r>
              <a:rPr lang="es-PR" sz="1400" b="1" dirty="0" err="1" smtClean="0">
                <a:solidFill>
                  <a:srgbClr val="000000"/>
                </a:solidFill>
                <a:cs typeface="Arial" panose="020B0604020202020204" pitchFamily="34" charset="0"/>
              </a:rPr>
              <a:t>lievito</a:t>
            </a:r>
            <a:r>
              <a:rPr lang="es-PR" sz="1400" b="1" dirty="0" smtClean="0">
                <a:solidFill>
                  <a:srgbClr val="000000"/>
                </a:solidFill>
                <a:cs typeface="Arial" panose="020B0604020202020204" pitchFamily="34" charset="0"/>
              </a:rPr>
              <a:t> (#</a:t>
            </a:r>
            <a:r>
              <a:rPr lang="es-PR" sz="1400" b="1" dirty="0" smtClean="0">
                <a:solidFill>
                  <a:srgbClr val="000000"/>
                </a:solidFill>
                <a:cs typeface="Arial" panose="020B0604020202020204" pitchFamily="34" charset="0"/>
              </a:rPr>
              <a:t>2)</a:t>
            </a:r>
          </a:p>
        </p:txBody>
      </p:sp>
      <p:sp>
        <p:nvSpPr>
          <p:cNvPr id="334864" name="Text Box 16"/>
          <p:cNvSpPr txBox="1">
            <a:spLocks noChangeArrowheads="1"/>
          </p:cNvSpPr>
          <p:nvPr/>
        </p:nvSpPr>
        <p:spPr bwMode="auto">
          <a:xfrm>
            <a:off x="3803650" y="3429000"/>
            <a:ext cx="2112963" cy="2682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ctr"/>
            <a:r>
              <a:rPr lang="es-PR" sz="1400" b="1" dirty="0" smtClean="0">
                <a:solidFill>
                  <a:srgbClr val="000000"/>
                </a:solidFill>
                <a:cs typeface="Arial" panose="020B0604020202020204" pitchFamily="34" charset="0"/>
              </a:rPr>
              <a:t>Contando i </a:t>
            </a:r>
            <a:r>
              <a:rPr lang="es-PR" sz="1400" b="1" dirty="0" err="1" smtClean="0">
                <a:solidFill>
                  <a:srgbClr val="000000"/>
                </a:solidFill>
                <a:cs typeface="Arial" panose="020B0604020202020204" pitchFamily="34" charset="0"/>
              </a:rPr>
              <a:t>covoni</a:t>
            </a:r>
            <a:r>
              <a:rPr lang="es-PR" sz="1400" b="1" dirty="0" smtClean="0">
                <a:solidFill>
                  <a:srgbClr val="000000"/>
                </a:solidFill>
                <a:cs typeface="Arial" panose="020B0604020202020204" pitchFamily="34" charset="0"/>
              </a:rPr>
              <a:t>:</a:t>
            </a:r>
            <a:endParaRPr lang="es-PR" sz="1400" b="1" dirty="0" smtClean="0">
              <a:solidFill>
                <a:srgbClr val="000000"/>
              </a:solidFill>
              <a:cs typeface="Arial" panose="020B0604020202020204" pitchFamily="34" charset="0"/>
            </a:endParaRPr>
          </a:p>
        </p:txBody>
      </p:sp>
      <p:sp>
        <p:nvSpPr>
          <p:cNvPr id="334865" name="Text Box 17"/>
          <p:cNvSpPr txBox="1">
            <a:spLocks noChangeArrowheads="1"/>
          </p:cNvSpPr>
          <p:nvPr/>
        </p:nvSpPr>
        <p:spPr bwMode="auto">
          <a:xfrm>
            <a:off x="5838825" y="3429000"/>
            <a:ext cx="2881313" cy="2301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ctr"/>
            <a:r>
              <a:rPr lang="es-PR" sz="1400" b="1" dirty="0" smtClean="0">
                <a:solidFill>
                  <a:srgbClr val="000000"/>
                </a:solidFill>
                <a:cs typeface="Arial" panose="020B0604020202020204" pitchFamily="34" charset="0"/>
              </a:rPr>
              <a:t>49 </a:t>
            </a:r>
            <a:r>
              <a:rPr lang="es-PR" sz="1400" b="1" dirty="0" err="1" smtClean="0">
                <a:solidFill>
                  <a:srgbClr val="000000"/>
                </a:solidFill>
                <a:cs typeface="Arial" panose="020B0604020202020204" pitchFamily="34" charset="0"/>
              </a:rPr>
              <a:t>giorni</a:t>
            </a:r>
            <a:r>
              <a:rPr lang="es-PR" sz="1400" b="1" dirty="0" smtClean="0">
                <a:solidFill>
                  <a:srgbClr val="000000"/>
                </a:solidFill>
                <a:cs typeface="Arial" panose="020B0604020202020204" pitchFamily="34" charset="0"/>
              </a:rPr>
              <a:t> fino a  </a:t>
            </a:r>
            <a:r>
              <a:rPr lang="es-PR" sz="1400" b="1" dirty="0" err="1" smtClean="0">
                <a:solidFill>
                  <a:srgbClr val="000000"/>
                </a:solidFill>
                <a:cs typeface="Arial" panose="020B0604020202020204" pitchFamily="34" charset="0"/>
              </a:rPr>
              <a:t>Pentecoste</a:t>
            </a:r>
            <a:r>
              <a:rPr lang="es-PR" sz="1400" b="1" dirty="0" smtClean="0">
                <a:solidFill>
                  <a:srgbClr val="000000"/>
                </a:solidFill>
                <a:cs typeface="Arial" panose="020B0604020202020204" pitchFamily="34" charset="0"/>
              </a:rPr>
              <a:t> </a:t>
            </a:r>
            <a:r>
              <a:rPr lang="es-PR" sz="1400" b="1" dirty="0" smtClean="0">
                <a:solidFill>
                  <a:srgbClr val="000000"/>
                </a:solidFill>
                <a:cs typeface="Arial" panose="020B0604020202020204" pitchFamily="34" charset="0"/>
              </a:rPr>
              <a:t>(#4)</a:t>
            </a:r>
          </a:p>
        </p:txBody>
      </p:sp>
      <p:sp>
        <p:nvSpPr>
          <p:cNvPr id="334866" name="Text Box 18"/>
          <p:cNvSpPr txBox="1">
            <a:spLocks noChangeArrowheads="1"/>
          </p:cNvSpPr>
          <p:nvPr/>
        </p:nvSpPr>
        <p:spPr bwMode="auto">
          <a:xfrm>
            <a:off x="808038" y="2622550"/>
            <a:ext cx="1882775" cy="192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ctr"/>
            <a:r>
              <a:rPr lang="es-PR" sz="1400" b="1" i="1" dirty="0" smtClean="0">
                <a:solidFill>
                  <a:srgbClr val="3333CC"/>
                </a:solidFill>
                <a:cs typeface="Arial" panose="020B0604020202020204" pitchFamily="34" charset="0"/>
              </a:rPr>
              <a:t>Mese de </a:t>
            </a:r>
            <a:r>
              <a:rPr lang="es-PR" sz="1400" b="1" i="1" dirty="0" err="1" smtClean="0">
                <a:solidFill>
                  <a:srgbClr val="3333CC"/>
                </a:solidFill>
                <a:cs typeface="Arial" panose="020B0604020202020204" pitchFamily="34" charset="0"/>
              </a:rPr>
              <a:t>Nisan</a:t>
            </a:r>
            <a:endParaRPr lang="es-PR" sz="1400" b="1" i="1" dirty="0" smtClean="0">
              <a:solidFill>
                <a:srgbClr val="3333CC"/>
              </a:solidFill>
              <a:cs typeface="Arial" panose="020B0604020202020204" pitchFamily="34" charset="0"/>
            </a:endParaRPr>
          </a:p>
        </p:txBody>
      </p:sp>
      <p:sp>
        <p:nvSpPr>
          <p:cNvPr id="334868" name="Text Box 20"/>
          <p:cNvSpPr txBox="1">
            <a:spLocks noChangeArrowheads="1"/>
          </p:cNvSpPr>
          <p:nvPr/>
        </p:nvSpPr>
        <p:spPr bwMode="auto">
          <a:xfrm>
            <a:off x="231775" y="2852738"/>
            <a:ext cx="2497138" cy="5762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lstStyle/>
          <a:p>
            <a:pPr algn="ctr"/>
            <a:endParaRPr lang="es-PR" sz="1400" b="1" smtClean="0">
              <a:solidFill>
                <a:srgbClr val="FF0000"/>
              </a:solidFill>
              <a:cs typeface="Arial" panose="020B0604020202020204" pitchFamily="34" charset="0"/>
            </a:endParaRPr>
          </a:p>
        </p:txBody>
      </p:sp>
      <p:sp>
        <p:nvSpPr>
          <p:cNvPr id="334869" name="Text Box 21"/>
          <p:cNvSpPr txBox="1">
            <a:spLocks noChangeArrowheads="1"/>
          </p:cNvSpPr>
          <p:nvPr/>
        </p:nvSpPr>
        <p:spPr bwMode="auto">
          <a:xfrm>
            <a:off x="2574925" y="3352800"/>
            <a:ext cx="1198563" cy="4222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s-PR" sz="1400" b="1" smtClean="0">
              <a:solidFill>
                <a:srgbClr val="000000"/>
              </a:solidFill>
              <a:cs typeface="Arial" panose="020B0604020202020204" pitchFamily="34" charset="0"/>
            </a:endParaRPr>
          </a:p>
        </p:txBody>
      </p:sp>
    </p:spTree>
    <p:extLst>
      <p:ext uri="{BB962C8B-B14F-4D97-AF65-F5344CB8AC3E}">
        <p14:creationId xmlns="" xmlns:p14="http://schemas.microsoft.com/office/powerpoint/2010/main" val="2836609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pPr>
              <a:defRPr/>
            </a:pPr>
            <a:fld id="{244539E1-5723-46F7-AC1E-E9CCE0994344}" type="slidenum">
              <a:rPr lang="en-US">
                <a:solidFill>
                  <a:srgbClr val="000000"/>
                </a:solidFill>
              </a:rPr>
              <a:pPr>
                <a:defRPr/>
              </a:pPr>
              <a:t>3</a:t>
            </a:fld>
            <a:endParaRPr lang="en-US">
              <a:solidFill>
                <a:srgbClr val="000000"/>
              </a:solidFill>
            </a:endParaRPr>
          </a:p>
        </p:txBody>
      </p:sp>
      <p:pic>
        <p:nvPicPr>
          <p:cNvPr id="5122" name="Picture 2" descr="rollos"/>
          <p:cNvPicPr>
            <a:picLocks noGrp="1" noChangeAspect="1" noChangeArrowheads="1"/>
          </p:cNvPicPr>
          <p:nvPr>
            <p:ph sz="half" idx="4294967295"/>
          </p:nvPr>
        </p:nvPicPr>
        <p:blipFill>
          <a:blip r:embed="rId3" cstate="email">
            <a:lum bright="10000" contrast="2000"/>
          </a:blip>
          <a:srcRect/>
          <a:stretch>
            <a:fillRect/>
          </a:stretch>
        </p:blipFill>
        <p:spPr>
          <a:xfrm>
            <a:off x="0" y="0"/>
            <a:ext cx="9144000" cy="6858000"/>
          </a:xfrm>
        </p:spPr>
      </p:pic>
      <p:sp>
        <p:nvSpPr>
          <p:cNvPr id="5123" name="Rectangle 3"/>
          <p:cNvSpPr>
            <a:spLocks noGrp="1" noChangeArrowheads="1"/>
          </p:cNvSpPr>
          <p:nvPr>
            <p:ph type="title"/>
          </p:nvPr>
        </p:nvSpPr>
        <p:spPr>
          <a:xfrm>
            <a:off x="2293938" y="214313"/>
            <a:ext cx="5326062" cy="1462087"/>
          </a:xfrm>
        </p:spPr>
        <p:txBody>
          <a:bodyPr/>
          <a:lstStyle/>
          <a:p>
            <a:pPr eaLnBrk="1" hangingPunct="1"/>
            <a:r>
              <a:rPr lang="es-PR" noProof="0" dirty="0" err="1" smtClean="0">
                <a:latin typeface="Candara" pitchFamily="34" charset="0"/>
                <a:cs typeface="Calibri" pitchFamily="34" charset="0"/>
              </a:rPr>
              <a:t>Versetto</a:t>
            </a:r>
            <a:r>
              <a:rPr lang="es-PR" noProof="0" dirty="0" smtClean="0">
                <a:latin typeface="Candara" pitchFamily="34" charset="0"/>
                <a:cs typeface="Calibri" pitchFamily="34" charset="0"/>
              </a:rPr>
              <a:t> </a:t>
            </a:r>
            <a:r>
              <a:rPr lang="es-PR" noProof="0" dirty="0" err="1" smtClean="0">
                <a:latin typeface="Candara" pitchFamily="34" charset="0"/>
                <a:cs typeface="Calibri" pitchFamily="34" charset="0"/>
              </a:rPr>
              <a:t>Chiave</a:t>
            </a:r>
            <a:r>
              <a:rPr lang="es-PR" noProof="0" dirty="0" smtClean="0">
                <a:latin typeface="Candara" pitchFamily="34" charset="0"/>
                <a:cs typeface="Calibri" pitchFamily="34" charset="0"/>
              </a:rPr>
              <a:t>:</a:t>
            </a:r>
          </a:p>
        </p:txBody>
      </p:sp>
      <p:sp>
        <p:nvSpPr>
          <p:cNvPr id="5124" name="Rectangle 4"/>
          <p:cNvSpPr>
            <a:spLocks noGrp="1" noChangeArrowheads="1"/>
          </p:cNvSpPr>
          <p:nvPr>
            <p:ph type="body" idx="1"/>
          </p:nvPr>
        </p:nvSpPr>
        <p:spPr>
          <a:xfrm>
            <a:off x="2133600" y="1600200"/>
            <a:ext cx="6781800" cy="4876800"/>
          </a:xfrm>
        </p:spPr>
        <p:txBody>
          <a:bodyPr>
            <a:normAutofit lnSpcReduction="10000"/>
          </a:bodyPr>
          <a:lstStyle/>
          <a:p>
            <a:r>
              <a:rPr lang="es-ES" sz="3600" dirty="0" smtClean="0">
                <a:latin typeface="Candara" panose="020E0502030303020204" pitchFamily="34" charset="0"/>
              </a:rPr>
              <a:t>“</a:t>
            </a:r>
            <a:r>
              <a:rPr lang="it-IT" sz="3600" dirty="0" smtClean="0"/>
              <a:t>Da quel giorno dunque deliberarono di farlo morire. Gesù quindi non andava più apertamente tra i Giudei, ma si ritirò nella regione vicina al deserto, in una città chiamata Efraim; e là si trattenne con i suoi discepoli</a:t>
            </a:r>
            <a:r>
              <a:rPr lang="es-ES" sz="3600" i="1" dirty="0" smtClean="0">
                <a:latin typeface="Candara" panose="020E0502030303020204" pitchFamily="34" charset="0"/>
              </a:rPr>
              <a:t>.</a:t>
            </a:r>
            <a:r>
              <a:rPr lang="es-ES" sz="3600" dirty="0" smtClean="0">
                <a:latin typeface="Candara" panose="020E0502030303020204" pitchFamily="34" charset="0"/>
              </a:rPr>
              <a:t>” </a:t>
            </a:r>
          </a:p>
          <a:p>
            <a:pPr marL="0" indent="0">
              <a:buNone/>
            </a:pPr>
            <a:r>
              <a:rPr lang="es-ES" sz="3600" dirty="0">
                <a:solidFill>
                  <a:srgbClr val="FF0000"/>
                </a:solidFill>
                <a:latin typeface="Candara" panose="020E0502030303020204" pitchFamily="34" charset="0"/>
              </a:rPr>
              <a:t>	</a:t>
            </a:r>
            <a:r>
              <a:rPr lang="es-ES" sz="3600" dirty="0" smtClean="0">
                <a:solidFill>
                  <a:srgbClr val="FF0000"/>
                </a:solidFill>
                <a:latin typeface="Candara" panose="020E0502030303020204" pitchFamily="34" charset="0"/>
              </a:rPr>
              <a:t>(Giovanni </a:t>
            </a:r>
            <a:r>
              <a:rPr lang="es-ES" sz="3600" dirty="0">
                <a:solidFill>
                  <a:srgbClr val="FF0000"/>
                </a:solidFill>
                <a:latin typeface="Candara" panose="020E0502030303020204" pitchFamily="34" charset="0"/>
              </a:rPr>
              <a:t>11.53–54, </a:t>
            </a:r>
            <a:r>
              <a:rPr lang="es-ES" sz="3600" dirty="0" smtClean="0">
                <a:solidFill>
                  <a:srgbClr val="FF0000"/>
                </a:solidFill>
                <a:latin typeface="Candara" panose="020E0502030303020204" pitchFamily="34" charset="0"/>
              </a:rPr>
              <a:t>NVR) </a:t>
            </a:r>
            <a:endParaRPr lang="es-ES" sz="3600" dirty="0">
              <a:solidFill>
                <a:srgbClr val="FF0000"/>
              </a:solidFill>
              <a:latin typeface="Candara" panose="020E0502030303020204" pitchFamily="34" charset="0"/>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s-PR">
                <a:solidFill>
                  <a:srgbClr val="000000"/>
                </a:solidFill>
              </a:rPr>
              <a:t>www.iglesiabiblicabautista.org</a:t>
            </a:r>
          </a:p>
        </p:txBody>
      </p:sp>
      <p:sp>
        <p:nvSpPr>
          <p:cNvPr id="84994"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84996" name="Rectangle 4"/>
          <p:cNvSpPr>
            <a:spLocks noGrp="1" noChangeArrowheads="1"/>
          </p:cNvSpPr>
          <p:nvPr>
            <p:ph type="body" idx="1"/>
          </p:nvPr>
        </p:nvSpPr>
        <p:spPr>
          <a:xfrm>
            <a:off x="533400" y="2017713"/>
            <a:ext cx="4114800" cy="4114800"/>
          </a:xfrm>
        </p:spPr>
        <p:txBody>
          <a:bodyPr/>
          <a:lstStyle/>
          <a:p>
            <a:r>
              <a:rPr lang="es-PR" dirty="0" err="1" smtClean="0">
                <a:latin typeface="Candara" panose="020E0502030303020204" pitchFamily="34" charset="0"/>
              </a:rPr>
              <a:t>Referimenti</a:t>
            </a:r>
            <a:r>
              <a:rPr lang="es-PR" dirty="0" smtClean="0">
                <a:latin typeface="Candara" panose="020E0502030303020204" pitchFamily="34" charset="0"/>
              </a:rPr>
              <a:t> </a:t>
            </a:r>
            <a:r>
              <a:rPr lang="es-PR" dirty="0" err="1" smtClean="0">
                <a:latin typeface="Candara" panose="020E0502030303020204" pitchFamily="34" charset="0"/>
              </a:rPr>
              <a:t>Biblic:i</a:t>
            </a:r>
            <a:endParaRPr lang="es-PR" dirty="0">
              <a:latin typeface="Candara" panose="020E0502030303020204" pitchFamily="34" charset="0"/>
            </a:endParaRPr>
          </a:p>
          <a:p>
            <a:pPr lvl="1"/>
            <a:r>
              <a:rPr lang="es-PR" dirty="0" smtClean="0">
                <a:latin typeface="Candara" panose="020E0502030303020204" pitchFamily="34" charset="0"/>
              </a:rPr>
              <a:t>"</a:t>
            </a:r>
            <a:r>
              <a:rPr lang="it-IT" dirty="0" smtClean="0">
                <a:latin typeface="Candara" pitchFamily="34" charset="0"/>
              </a:rPr>
              <a:t>Il primo mese, il quattordicesimo giorno del mese, sull'imbrunire, sarà la Pasqua del SIGNORE</a:t>
            </a:r>
            <a:r>
              <a:rPr lang="es-PR" i="1" dirty="0" smtClean="0">
                <a:latin typeface="Candara" pitchFamily="34" charset="0"/>
              </a:rPr>
              <a:t>.</a:t>
            </a:r>
            <a:r>
              <a:rPr lang="es-PR" dirty="0" smtClean="0">
                <a:latin typeface="Candara" pitchFamily="34" charset="0"/>
              </a:rPr>
              <a:t>“</a:t>
            </a:r>
            <a:endParaRPr lang="es-PR" dirty="0">
              <a:latin typeface="Candara" pitchFamily="34" charset="0"/>
            </a:endParaRPr>
          </a:p>
          <a:p>
            <a:pPr lvl="1">
              <a:buFont typeface="Wingdings" panose="05000000000000000000" pitchFamily="2" charset="2"/>
              <a:buNone/>
            </a:pPr>
            <a:r>
              <a:rPr lang="es-PR" dirty="0">
                <a:latin typeface="Candara" pitchFamily="34" charset="0"/>
              </a:rPr>
              <a:t>	(</a:t>
            </a:r>
            <a:r>
              <a:rPr lang="es-PR" dirty="0" err="1" smtClean="0">
                <a:solidFill>
                  <a:schemeClr val="hlink"/>
                </a:solidFill>
                <a:latin typeface="Candara" panose="020E0502030303020204" pitchFamily="34" charset="0"/>
              </a:rPr>
              <a:t>Levitico</a:t>
            </a:r>
            <a:r>
              <a:rPr lang="es-PR" dirty="0" smtClean="0">
                <a:solidFill>
                  <a:schemeClr val="hlink"/>
                </a:solidFill>
                <a:latin typeface="Candara" panose="020E0502030303020204" pitchFamily="34" charset="0"/>
              </a:rPr>
              <a:t> </a:t>
            </a:r>
            <a:r>
              <a:rPr lang="es-PR" dirty="0">
                <a:solidFill>
                  <a:schemeClr val="hlink"/>
                </a:solidFill>
                <a:latin typeface="Candara" panose="020E0502030303020204" pitchFamily="34" charset="0"/>
              </a:rPr>
              <a:t>23.5, </a:t>
            </a:r>
            <a:r>
              <a:rPr lang="es-PR" dirty="0" smtClean="0">
                <a:solidFill>
                  <a:schemeClr val="hlink"/>
                </a:solidFill>
                <a:latin typeface="Candara" panose="020E0502030303020204" pitchFamily="34" charset="0"/>
              </a:rPr>
              <a:t>NVR</a:t>
            </a:r>
            <a:r>
              <a:rPr lang="es-PR" dirty="0" smtClean="0">
                <a:latin typeface="Candara" panose="020E0502030303020204" pitchFamily="34" charset="0"/>
              </a:rPr>
              <a:t>)</a:t>
            </a:r>
            <a:endParaRPr lang="es-PR" dirty="0">
              <a:latin typeface="Candara" panose="020E0502030303020204" pitchFamily="34" charset="0"/>
            </a:endParaRPr>
          </a:p>
        </p:txBody>
      </p:sp>
      <p:pic>
        <p:nvPicPr>
          <p:cNvPr id="84998" name="Picture 6" descr="lamb"/>
          <p:cNvPicPr>
            <a:picLocks noChangeAspect="1" noChangeArrowheads="1"/>
          </p:cNvPicPr>
          <p:nvPr/>
        </p:nvPicPr>
        <p:blipFill>
          <a:blip r:embed="rId3">
            <a:extLst>
              <a:ext uri="{BEBA8EAE-BF5A-486C-A8C5-ECC9F3942E4B}">
                <a14:imgProps xmlns="" xmlns:a14="http://schemas.microsoft.com/office/drawing/2010/main">
                  <a14:imgLayer r:embed="rId4">
                    <a14:imgEffect>
                      <a14:sharpenSoften amount="26000"/>
                    </a14:imgEffect>
                    <a14:imgEffect>
                      <a14:brightnessContrast bright="18000" contrast="6000"/>
                    </a14:imgEffect>
                  </a14:imgLayer>
                </a14:imgProps>
              </a:ext>
              <a:ext uri="{28A0092B-C50C-407E-A947-70E740481C1C}">
                <a14:useLocalDpi xmlns="" xmlns:a14="http://schemas.microsoft.com/office/drawing/2010/main"/>
              </a:ext>
            </a:extLst>
          </a:blip>
          <a:srcRect/>
          <a:stretch>
            <a:fillRect/>
          </a:stretch>
        </p:blipFill>
        <p:spPr bwMode="auto">
          <a:xfrm>
            <a:off x="4953000" y="1792287"/>
            <a:ext cx="4191000" cy="259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49268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s-PR">
                <a:solidFill>
                  <a:srgbClr val="000000"/>
                </a:solidFill>
              </a:rPr>
              <a:t>www.iglesiabiblicabautista.org</a:t>
            </a:r>
          </a:p>
        </p:txBody>
      </p:sp>
      <p:sp>
        <p:nvSpPr>
          <p:cNvPr id="295938"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295939" name="Rectangle 3"/>
          <p:cNvSpPr>
            <a:spLocks noGrp="1" noChangeArrowheads="1"/>
          </p:cNvSpPr>
          <p:nvPr>
            <p:ph type="body" idx="1"/>
          </p:nvPr>
        </p:nvSpPr>
        <p:spPr>
          <a:xfrm>
            <a:off x="533400" y="2017713"/>
            <a:ext cx="8421688" cy="4114800"/>
          </a:xfrm>
        </p:spPr>
        <p:txBody>
          <a:bodyPr/>
          <a:lstStyle/>
          <a:p>
            <a:pPr>
              <a:lnSpc>
                <a:spcPct val="90000"/>
              </a:lnSpc>
            </a:pPr>
            <a:r>
              <a:rPr lang="es-PR" sz="2400" dirty="0" err="1" smtClean="0">
                <a:latin typeface="Candara" panose="020E0502030303020204" pitchFamily="34" charset="0"/>
              </a:rPr>
              <a:t>Seguito</a:t>
            </a:r>
            <a:r>
              <a:rPr lang="es-PR" sz="2400" dirty="0" smtClean="0">
                <a:latin typeface="Candara" panose="020E0502030303020204" pitchFamily="34" charset="0"/>
              </a:rPr>
              <a:t> </a:t>
            </a:r>
            <a:r>
              <a:rPr lang="es-PR" sz="2400" dirty="0" err="1" smtClean="0">
                <a:latin typeface="Candara" panose="020E0502030303020204" pitchFamily="34" charset="0"/>
              </a:rPr>
              <a:t>vedremo</a:t>
            </a:r>
            <a:r>
              <a:rPr lang="es-PR" sz="2400" dirty="0" smtClean="0">
                <a:latin typeface="Candara" panose="020E0502030303020204" pitchFamily="34" charset="0"/>
              </a:rPr>
              <a:t> come la prima </a:t>
            </a:r>
            <a:r>
              <a:rPr lang="es-PR" sz="2400" dirty="0" err="1" smtClean="0">
                <a:latin typeface="Candara" panose="020E0502030303020204" pitchFamily="34" charset="0"/>
              </a:rPr>
              <a:t>delle</a:t>
            </a:r>
            <a:r>
              <a:rPr lang="es-PR" sz="2400" dirty="0" smtClean="0">
                <a:latin typeface="Candara" panose="020E0502030303020204" pitchFamily="34" charset="0"/>
              </a:rPr>
              <a:t> </a:t>
            </a:r>
            <a:r>
              <a:rPr lang="es-PR" sz="2400" dirty="0" err="1" smtClean="0">
                <a:latin typeface="Candara" panose="020E0502030303020204" pitchFamily="34" charset="0"/>
              </a:rPr>
              <a:t>feste</a:t>
            </a:r>
            <a:r>
              <a:rPr lang="es-PR" sz="2400" dirty="0" smtClean="0">
                <a:latin typeface="Candara" panose="020E0502030303020204" pitchFamily="34" charset="0"/>
              </a:rPr>
              <a:t>, </a:t>
            </a:r>
            <a:r>
              <a:rPr lang="es-PR" sz="2400" dirty="0">
                <a:latin typeface="Candara" panose="020E0502030303020204" pitchFamily="34" charset="0"/>
              </a:rPr>
              <a:t>la </a:t>
            </a:r>
            <a:r>
              <a:rPr lang="es-PR" sz="2400" dirty="0" err="1" smtClean="0">
                <a:latin typeface="Candara" panose="020E0502030303020204" pitchFamily="34" charset="0"/>
              </a:rPr>
              <a:t>pasqua</a:t>
            </a:r>
            <a:r>
              <a:rPr lang="es-PR" sz="2400" dirty="0">
                <a:latin typeface="Candara" panose="020E0502030303020204" pitchFamily="34" charset="0"/>
              </a:rPr>
              <a:t>, </a:t>
            </a:r>
            <a:r>
              <a:rPr lang="es-PR" sz="2400" dirty="0" smtClean="0">
                <a:latin typeface="Candara" panose="020E0502030303020204" pitchFamily="34" charset="0"/>
              </a:rPr>
              <a:t>è </a:t>
            </a:r>
            <a:r>
              <a:rPr lang="es-PR" sz="2400" dirty="0" err="1" smtClean="0">
                <a:latin typeface="Candara" panose="020E0502030303020204" pitchFamily="34" charset="0"/>
              </a:rPr>
              <a:t>compiuta</a:t>
            </a:r>
            <a:r>
              <a:rPr lang="es-PR" sz="2400" dirty="0" smtClean="0">
                <a:latin typeface="Candara" panose="020E0502030303020204" pitchFamily="34" charset="0"/>
              </a:rPr>
              <a:t>  </a:t>
            </a:r>
            <a:r>
              <a:rPr lang="es-PR" sz="2400" dirty="0" err="1" smtClean="0">
                <a:latin typeface="Candara" panose="020E0502030303020204" pitchFamily="34" charset="0"/>
              </a:rPr>
              <a:t>appieno</a:t>
            </a:r>
            <a:r>
              <a:rPr lang="es-PR" sz="2400" dirty="0" smtClean="0">
                <a:latin typeface="Candara" panose="020E0502030303020204" pitchFamily="34" charset="0"/>
              </a:rPr>
              <a:t> in </a:t>
            </a:r>
            <a:r>
              <a:rPr lang="es-PR" sz="2400" dirty="0" err="1" smtClean="0">
                <a:latin typeface="Candara" panose="020E0502030303020204" pitchFamily="34" charset="0"/>
              </a:rPr>
              <a:t>Gesù</a:t>
            </a:r>
            <a:r>
              <a:rPr lang="es-PR" sz="2400" dirty="0" smtClean="0">
                <a:latin typeface="Candara" panose="020E0502030303020204" pitchFamily="34" charset="0"/>
              </a:rPr>
              <a:t> Cristo.</a:t>
            </a:r>
            <a:endParaRPr lang="es-PR" sz="2400" dirty="0">
              <a:latin typeface="Candara" panose="020E0502030303020204" pitchFamily="34" charset="0"/>
            </a:endParaRPr>
          </a:p>
          <a:p>
            <a:pPr>
              <a:lnSpc>
                <a:spcPct val="90000"/>
              </a:lnSpc>
            </a:pPr>
            <a:r>
              <a:rPr lang="es-PR" sz="2400" dirty="0">
                <a:latin typeface="Candara" panose="020E0502030303020204" pitchFamily="34" charset="0"/>
              </a:rPr>
              <a:t>El calendario </a:t>
            </a:r>
            <a:r>
              <a:rPr lang="es-PR" sz="2400" dirty="0" err="1" smtClean="0">
                <a:latin typeface="Candara" panose="020E0502030303020204" pitchFamily="34" charset="0"/>
              </a:rPr>
              <a:t>biblico</a:t>
            </a:r>
            <a:r>
              <a:rPr lang="es-PR" sz="2400" dirty="0" smtClean="0">
                <a:latin typeface="Candara" panose="020E0502030303020204" pitchFamily="34" charset="0"/>
              </a:rPr>
              <a:t> </a:t>
            </a:r>
            <a:r>
              <a:rPr lang="es-PR" sz="2400" dirty="0" err="1" smtClean="0">
                <a:latin typeface="Candara" panose="020E0502030303020204" pitchFamily="34" charset="0"/>
              </a:rPr>
              <a:t>comincia</a:t>
            </a:r>
            <a:r>
              <a:rPr lang="es-PR" sz="2400" dirty="0" smtClean="0">
                <a:latin typeface="Candara" panose="020E0502030303020204" pitchFamily="34" charset="0"/>
              </a:rPr>
              <a:t> </a:t>
            </a:r>
            <a:r>
              <a:rPr lang="es-PR" sz="2400" dirty="0">
                <a:latin typeface="Candara" panose="020E0502030303020204" pitchFamily="34" charset="0"/>
              </a:rPr>
              <a:t>con </a:t>
            </a:r>
            <a:r>
              <a:rPr lang="es-PR" sz="2400" dirty="0" err="1" smtClean="0">
                <a:latin typeface="Candara" panose="020E0502030303020204" pitchFamily="34" charset="0"/>
              </a:rPr>
              <a:t>il</a:t>
            </a:r>
            <a:r>
              <a:rPr lang="es-PR" sz="2400" dirty="0" smtClean="0">
                <a:latin typeface="Candara" panose="020E0502030303020204" pitchFamily="34" charset="0"/>
              </a:rPr>
              <a:t> mese </a:t>
            </a:r>
            <a:r>
              <a:rPr lang="es-PR" sz="2400" dirty="0" err="1" smtClean="0">
                <a:latin typeface="Candara" panose="020E0502030303020204" pitchFamily="34" charset="0"/>
              </a:rPr>
              <a:t>della</a:t>
            </a:r>
            <a:r>
              <a:rPr lang="es-PR" sz="2400" dirty="0" smtClean="0">
                <a:latin typeface="Candara" panose="020E0502030303020204" pitchFamily="34" charset="0"/>
              </a:rPr>
              <a:t> primavera </a:t>
            </a:r>
            <a:r>
              <a:rPr lang="es-PR" sz="2400" dirty="0">
                <a:latin typeface="Candara" panose="020E0502030303020204" pitchFamily="34" charset="0"/>
              </a:rPr>
              <a:t>(Aviv) (</a:t>
            </a:r>
            <a:r>
              <a:rPr lang="es-PR" sz="2400" dirty="0" smtClean="0">
                <a:latin typeface="Candara" panose="020E0502030303020204" pitchFamily="34" charset="0"/>
              </a:rPr>
              <a:t>vedete </a:t>
            </a:r>
            <a:r>
              <a:rPr lang="es-PR" sz="2400" dirty="0" err="1" smtClean="0">
                <a:solidFill>
                  <a:srgbClr val="FF0000"/>
                </a:solidFill>
                <a:latin typeface="Candara" panose="020E0502030303020204" pitchFamily="34" charset="0"/>
              </a:rPr>
              <a:t>Es</a:t>
            </a:r>
            <a:r>
              <a:rPr lang="es-PR" sz="2400" dirty="0" err="1" smtClean="0">
                <a:solidFill>
                  <a:srgbClr val="FF0000"/>
                </a:solidFill>
                <a:latin typeface="Candara" panose="020E0502030303020204" pitchFamily="34" charset="0"/>
              </a:rPr>
              <a:t>odo</a:t>
            </a:r>
            <a:r>
              <a:rPr lang="es-PR" sz="2400" dirty="0" smtClean="0">
                <a:solidFill>
                  <a:srgbClr val="FF0000"/>
                </a:solidFill>
                <a:latin typeface="Candara" panose="020E0502030303020204" pitchFamily="34" charset="0"/>
              </a:rPr>
              <a:t> </a:t>
            </a:r>
            <a:r>
              <a:rPr lang="es-PR" sz="2400" dirty="0">
                <a:solidFill>
                  <a:srgbClr val="FF0000"/>
                </a:solidFill>
                <a:latin typeface="Candara" panose="020E0502030303020204" pitchFamily="34" charset="0"/>
              </a:rPr>
              <a:t>12.2</a:t>
            </a:r>
            <a:r>
              <a:rPr lang="es-PR" sz="2400" dirty="0">
                <a:latin typeface="Candara" panose="020E0502030303020204" pitchFamily="34" charset="0"/>
              </a:rPr>
              <a:t>). </a:t>
            </a:r>
          </a:p>
          <a:p>
            <a:pPr>
              <a:lnSpc>
                <a:spcPct val="90000"/>
              </a:lnSpc>
            </a:pPr>
            <a:r>
              <a:rPr lang="es-PR" sz="2400" dirty="0">
                <a:latin typeface="Candara" panose="020E0502030303020204" pitchFamily="34" charset="0"/>
              </a:rPr>
              <a:t>La </a:t>
            </a:r>
            <a:r>
              <a:rPr lang="es-PR" sz="2400" dirty="0" err="1" smtClean="0">
                <a:latin typeface="Candara" panose="020E0502030303020204" pitchFamily="34" charset="0"/>
              </a:rPr>
              <a:t>pasqua</a:t>
            </a:r>
            <a:r>
              <a:rPr lang="es-PR" sz="2400" dirty="0" smtClean="0">
                <a:latin typeface="Candara" panose="020E0502030303020204" pitchFamily="34" charset="0"/>
              </a:rPr>
              <a:t> si </a:t>
            </a:r>
            <a:r>
              <a:rPr lang="es-PR" sz="2400" dirty="0">
                <a:latin typeface="Candara" panose="020E0502030303020204" pitchFamily="34" charset="0"/>
              </a:rPr>
              <a:t>celebra </a:t>
            </a:r>
            <a:r>
              <a:rPr lang="es-PR" sz="2400" dirty="0" err="1" smtClean="0">
                <a:latin typeface="Candara" panose="020E0502030303020204" pitchFamily="34" charset="0"/>
              </a:rPr>
              <a:t>nella</a:t>
            </a:r>
            <a:r>
              <a:rPr lang="es-PR" sz="2400" dirty="0" smtClean="0">
                <a:latin typeface="Candara" panose="020E0502030303020204" pitchFamily="34" charset="0"/>
              </a:rPr>
              <a:t> </a:t>
            </a:r>
            <a:r>
              <a:rPr lang="es-PR" sz="2400" dirty="0" err="1" smtClean="0">
                <a:latin typeface="Candara" panose="020E0502030303020204" pitchFamily="34" charset="0"/>
              </a:rPr>
              <a:t>notte</a:t>
            </a:r>
            <a:r>
              <a:rPr lang="es-PR" sz="2400" dirty="0" smtClean="0">
                <a:latin typeface="Candara" panose="020E0502030303020204" pitchFamily="34" charset="0"/>
              </a:rPr>
              <a:t> del </a:t>
            </a:r>
            <a:r>
              <a:rPr lang="es-PR" sz="2400" dirty="0" err="1" smtClean="0">
                <a:latin typeface="Candara" panose="020E0502030303020204" pitchFamily="34" charset="0"/>
              </a:rPr>
              <a:t>giorno</a:t>
            </a:r>
            <a:r>
              <a:rPr lang="es-PR" sz="2400" dirty="0" smtClean="0">
                <a:latin typeface="Candara" panose="020E0502030303020204" pitchFamily="34" charset="0"/>
              </a:rPr>
              <a:t> </a:t>
            </a:r>
            <a:r>
              <a:rPr lang="es-PR" sz="2400" dirty="0">
                <a:latin typeface="Candara" panose="020E0502030303020204" pitchFamily="34" charset="0"/>
              </a:rPr>
              <a:t>14 </a:t>
            </a:r>
            <a:r>
              <a:rPr lang="es-PR" sz="2400" dirty="0" smtClean="0">
                <a:latin typeface="Candara" panose="020E0502030303020204" pitchFamily="34" charset="0"/>
              </a:rPr>
              <a:t>di </a:t>
            </a:r>
            <a:r>
              <a:rPr lang="es-PR" sz="2400" dirty="0" err="1" smtClean="0">
                <a:latin typeface="Candara" panose="020E0502030303020204" pitchFamily="34" charset="0"/>
              </a:rPr>
              <a:t>quel</a:t>
            </a:r>
            <a:r>
              <a:rPr lang="es-PR" sz="2400" dirty="0" smtClean="0">
                <a:latin typeface="Candara" panose="020E0502030303020204" pitchFamily="34" charset="0"/>
              </a:rPr>
              <a:t> primo mese, en ella </a:t>
            </a:r>
            <a:r>
              <a:rPr lang="es-PR" sz="2400" dirty="0" err="1" smtClean="0">
                <a:latin typeface="Candara" panose="020E0502030303020204" pitchFamily="34" charset="0"/>
              </a:rPr>
              <a:t>festa</a:t>
            </a:r>
            <a:r>
              <a:rPr lang="es-PR" sz="2400" dirty="0" smtClean="0">
                <a:latin typeface="Candara" panose="020E0502030303020204" pitchFamily="34" charset="0"/>
              </a:rPr>
              <a:t> è </a:t>
            </a:r>
            <a:r>
              <a:rPr lang="es-PR" sz="2400" dirty="0" err="1" smtClean="0">
                <a:latin typeface="Candara" panose="020E0502030303020204" pitchFamily="34" charset="0"/>
              </a:rPr>
              <a:t>sacrificato</a:t>
            </a:r>
            <a:r>
              <a:rPr lang="es-PR" sz="2400" dirty="0" smtClean="0">
                <a:latin typeface="Candara" panose="020E0502030303020204" pitchFamily="34" charset="0"/>
              </a:rPr>
              <a:t> un </a:t>
            </a:r>
            <a:r>
              <a:rPr lang="es-PR" sz="2400" dirty="0" err="1" smtClean="0">
                <a:latin typeface="Candara" panose="020E0502030303020204" pitchFamily="34" charset="0"/>
              </a:rPr>
              <a:t>agnello</a:t>
            </a:r>
            <a:r>
              <a:rPr lang="es-PR" sz="2400" dirty="0" smtClean="0">
                <a:latin typeface="Candara" panose="020E0502030303020204" pitchFamily="34" charset="0"/>
              </a:rPr>
              <a:t>. </a:t>
            </a:r>
            <a:endParaRPr lang="es-PR" sz="2400" dirty="0">
              <a:latin typeface="Candara" panose="020E0502030303020204" pitchFamily="34" charset="0"/>
            </a:endParaRPr>
          </a:p>
          <a:p>
            <a:pPr>
              <a:lnSpc>
                <a:spcPct val="90000"/>
              </a:lnSpc>
            </a:pPr>
            <a:r>
              <a:rPr lang="es-PR" sz="2400" dirty="0">
                <a:latin typeface="Candara" panose="020E0502030303020204" pitchFamily="34" charset="0"/>
              </a:rPr>
              <a:t>I</a:t>
            </a:r>
            <a:r>
              <a:rPr lang="es-PR" sz="2400" dirty="0" smtClean="0">
                <a:latin typeface="Candara" panose="020E0502030303020204" pitchFamily="34" charset="0"/>
              </a:rPr>
              <a:t>n </a:t>
            </a:r>
            <a:r>
              <a:rPr lang="es-PR" sz="2400" dirty="0" err="1" smtClean="0">
                <a:latin typeface="Candara" panose="020E0502030303020204" pitchFamily="34" charset="0"/>
              </a:rPr>
              <a:t>Esodo</a:t>
            </a:r>
            <a:r>
              <a:rPr lang="es-PR" sz="2400" dirty="0" smtClean="0">
                <a:latin typeface="Candara" panose="020E0502030303020204" pitchFamily="34" charset="0"/>
              </a:rPr>
              <a:t> </a:t>
            </a:r>
            <a:r>
              <a:rPr lang="es-PR" sz="2400" dirty="0">
                <a:latin typeface="Candara" panose="020E0502030303020204" pitchFamily="34" charset="0"/>
              </a:rPr>
              <a:t>12, </a:t>
            </a:r>
            <a:r>
              <a:rPr lang="es-PR" sz="2400" dirty="0" smtClean="0">
                <a:latin typeface="Candara" panose="020E0502030303020204" pitchFamily="34" charset="0"/>
              </a:rPr>
              <a:t>Dio ha dato a </a:t>
            </a:r>
            <a:r>
              <a:rPr lang="es-PR" sz="2400" dirty="0" err="1" smtClean="0">
                <a:latin typeface="Candara" panose="020E0502030303020204" pitchFamily="34" charset="0"/>
              </a:rPr>
              <a:t>Mosè</a:t>
            </a:r>
            <a:r>
              <a:rPr lang="es-PR" sz="2400" dirty="0" smtClean="0">
                <a:latin typeface="Candara" panose="020E0502030303020204" pitchFamily="34" charset="0"/>
              </a:rPr>
              <a:t> </a:t>
            </a:r>
            <a:r>
              <a:rPr lang="es-PR" sz="2400" dirty="0" err="1" smtClean="0">
                <a:latin typeface="Candara" panose="020E0502030303020204" pitchFamily="34" charset="0"/>
              </a:rPr>
              <a:t>dettagliati</a:t>
            </a:r>
            <a:r>
              <a:rPr lang="es-PR" sz="2400" dirty="0" smtClean="0">
                <a:latin typeface="Candara" panose="020E0502030303020204" pitchFamily="34" charset="0"/>
              </a:rPr>
              <a:t> </a:t>
            </a:r>
            <a:r>
              <a:rPr lang="es-PR" sz="2400" dirty="0" err="1" smtClean="0">
                <a:latin typeface="Candara" panose="020E0502030303020204" pitchFamily="34" charset="0"/>
              </a:rPr>
              <a:t>istruzioni</a:t>
            </a:r>
            <a:r>
              <a:rPr lang="es-PR" sz="2400" dirty="0" smtClean="0">
                <a:latin typeface="Candara" panose="020E0502030303020204" pitchFamily="34" charset="0"/>
              </a:rPr>
              <a:t> di come </a:t>
            </a:r>
            <a:r>
              <a:rPr lang="es-PR" sz="2400" dirty="0" err="1" smtClean="0">
                <a:latin typeface="Candara" panose="020E0502030303020204" pitchFamily="34" charset="0"/>
              </a:rPr>
              <a:t>doveva</a:t>
            </a:r>
            <a:r>
              <a:rPr lang="es-PR" sz="2400" dirty="0" smtClean="0">
                <a:latin typeface="Candara" panose="020E0502030303020204" pitchFamily="34" charset="0"/>
              </a:rPr>
              <a:t> farsi </a:t>
            </a:r>
            <a:r>
              <a:rPr lang="es-PR" sz="2400" dirty="0" err="1" smtClean="0">
                <a:latin typeface="Candara" panose="020E0502030303020204" pitchFamily="34" charset="0"/>
              </a:rPr>
              <a:t>tutto</a:t>
            </a:r>
            <a:r>
              <a:rPr lang="es-PR" sz="2400" dirty="0" smtClean="0">
                <a:latin typeface="Candara" panose="020E0502030303020204" pitchFamily="34" charset="0"/>
              </a:rPr>
              <a:t>, </a:t>
            </a:r>
            <a:r>
              <a:rPr lang="es-PR" sz="2400" dirty="0" err="1" smtClean="0">
                <a:latin typeface="Candara" panose="020E0502030303020204" pitchFamily="34" charset="0"/>
              </a:rPr>
              <a:t>quella</a:t>
            </a:r>
            <a:r>
              <a:rPr lang="es-PR" sz="2400" dirty="0" smtClean="0">
                <a:latin typeface="Candara" panose="020E0502030303020204" pitchFamily="34" charset="0"/>
              </a:rPr>
              <a:t> </a:t>
            </a:r>
            <a:r>
              <a:rPr lang="es-PR" sz="2400" dirty="0" err="1" smtClean="0">
                <a:latin typeface="Candara" panose="020E0502030303020204" pitchFamily="34" charset="0"/>
              </a:rPr>
              <a:t>notte</a:t>
            </a:r>
            <a:r>
              <a:rPr lang="es-PR" sz="2400" dirty="0" smtClean="0">
                <a:latin typeface="Candara" panose="020E0502030303020204" pitchFamily="34" charset="0"/>
              </a:rPr>
              <a:t> in cui </a:t>
            </a:r>
            <a:r>
              <a:rPr lang="es-PR" sz="2400" dirty="0" err="1" smtClean="0">
                <a:latin typeface="Candara" panose="020E0502030303020204" pitchFamily="34" charset="0"/>
              </a:rPr>
              <a:t>Geova</a:t>
            </a:r>
            <a:r>
              <a:rPr lang="es-PR" sz="2400" dirty="0" smtClean="0">
                <a:latin typeface="Candara" panose="020E0502030303020204" pitchFamily="34" charset="0"/>
              </a:rPr>
              <a:t> </a:t>
            </a:r>
            <a:r>
              <a:rPr lang="es-PR" sz="2400" dirty="0" err="1" smtClean="0">
                <a:latin typeface="Candara" panose="020E0502030303020204" pitchFamily="34" charset="0"/>
              </a:rPr>
              <a:t>passerebbe</a:t>
            </a:r>
            <a:r>
              <a:rPr lang="es-PR" sz="2400" dirty="0" smtClean="0">
                <a:latin typeface="Candara" panose="020E0502030303020204" pitchFamily="34" charset="0"/>
              </a:rPr>
              <a:t> per </a:t>
            </a:r>
            <a:r>
              <a:rPr lang="es-PR" sz="2400" dirty="0" err="1" smtClean="0">
                <a:latin typeface="Candara" panose="020E0502030303020204" pitchFamily="34" charset="0"/>
              </a:rPr>
              <a:t>Egitto</a:t>
            </a:r>
            <a:r>
              <a:rPr lang="es-PR" sz="2400" dirty="0" smtClean="0">
                <a:latin typeface="Candara" panose="020E0502030303020204" pitchFamily="34" charset="0"/>
              </a:rPr>
              <a:t>.</a:t>
            </a:r>
            <a:endParaRPr lang="es-PR" sz="2400" dirty="0">
              <a:latin typeface="Candara" panose="020E0502030303020204" pitchFamily="34" charset="0"/>
            </a:endParaRPr>
          </a:p>
          <a:p>
            <a:pPr>
              <a:lnSpc>
                <a:spcPct val="90000"/>
              </a:lnSpc>
            </a:pPr>
            <a:r>
              <a:rPr lang="es-PR" sz="2400" dirty="0" smtClean="0">
                <a:latin typeface="Candara" panose="020E0502030303020204" pitchFamily="34" charset="0"/>
              </a:rPr>
              <a:t>Per </a:t>
            </a:r>
            <a:r>
              <a:rPr lang="es-PR" sz="2400" dirty="0" err="1" smtClean="0">
                <a:latin typeface="Candara" panose="020E0502030303020204" pitchFamily="34" charset="0"/>
              </a:rPr>
              <a:t>questo</a:t>
            </a:r>
            <a:r>
              <a:rPr lang="es-PR" sz="2400" dirty="0" smtClean="0">
                <a:latin typeface="Candara" panose="020E0502030303020204" pitchFamily="34" charset="0"/>
              </a:rPr>
              <a:t> la </a:t>
            </a:r>
            <a:r>
              <a:rPr lang="es-PR" sz="2400" dirty="0" err="1" smtClean="0">
                <a:latin typeface="Candara" panose="020E0502030303020204" pitchFamily="34" charset="0"/>
              </a:rPr>
              <a:t>Pasqua</a:t>
            </a:r>
            <a:r>
              <a:rPr lang="es-PR" sz="2400" dirty="0" smtClean="0">
                <a:latin typeface="Candara" panose="020E0502030303020204" pitchFamily="34" charset="0"/>
              </a:rPr>
              <a:t> celebra </a:t>
            </a:r>
            <a:r>
              <a:rPr lang="es-PR" sz="2400" dirty="0" err="1" smtClean="0">
                <a:latin typeface="Candara" panose="020E0502030303020204" pitchFamily="34" charset="0"/>
              </a:rPr>
              <a:t>il</a:t>
            </a:r>
            <a:r>
              <a:rPr lang="es-PR" sz="2400" dirty="0" smtClean="0">
                <a:latin typeface="Candara" panose="020E0502030303020204" pitchFamily="34" charset="0"/>
              </a:rPr>
              <a:t> </a:t>
            </a:r>
            <a:r>
              <a:rPr lang="es-PR" sz="2400" dirty="0" err="1" smtClean="0">
                <a:latin typeface="Candara" panose="020E0502030303020204" pitchFamily="34" charset="0"/>
              </a:rPr>
              <a:t>rilascio</a:t>
            </a:r>
            <a:r>
              <a:rPr lang="es-PR" sz="2400" dirty="0" smtClean="0">
                <a:latin typeface="Candara" panose="020E0502030303020204" pitchFamily="34" charset="0"/>
              </a:rPr>
              <a:t> </a:t>
            </a:r>
            <a:r>
              <a:rPr lang="es-PR" sz="2400" dirty="0" err="1" smtClean="0">
                <a:latin typeface="Candara" panose="020E0502030303020204" pitchFamily="34" charset="0"/>
              </a:rPr>
              <a:t>della</a:t>
            </a:r>
            <a:r>
              <a:rPr lang="es-PR" sz="2400" dirty="0" smtClean="0">
                <a:latin typeface="Candara" panose="020E0502030303020204" pitchFamily="34" charset="0"/>
              </a:rPr>
              <a:t> </a:t>
            </a:r>
            <a:r>
              <a:rPr lang="es-PR" sz="2400" dirty="0" err="1" smtClean="0">
                <a:latin typeface="Candara" panose="020E0502030303020204" pitchFamily="34" charset="0"/>
              </a:rPr>
              <a:t>schiavitù</a:t>
            </a:r>
            <a:r>
              <a:rPr lang="es-PR" sz="2400" dirty="0" smtClean="0">
                <a:latin typeface="Candara" panose="020E0502030303020204" pitchFamily="34" charset="0"/>
              </a:rPr>
              <a:t> di </a:t>
            </a:r>
            <a:r>
              <a:rPr lang="es-PR" sz="2400" dirty="0" err="1" smtClean="0">
                <a:latin typeface="Candara" panose="020E0502030303020204" pitchFamily="34" charset="0"/>
              </a:rPr>
              <a:t>Egitto</a:t>
            </a:r>
            <a:r>
              <a:rPr lang="es-PR" sz="2400" dirty="0" smtClean="0">
                <a:latin typeface="Candara" panose="020E0502030303020204" pitchFamily="34" charset="0"/>
              </a:rPr>
              <a:t>.</a:t>
            </a:r>
            <a:endParaRPr lang="es-PR" sz="2400" dirty="0">
              <a:latin typeface="Candara" panose="020E0502030303020204" pitchFamily="34" charset="0"/>
            </a:endParaRPr>
          </a:p>
        </p:txBody>
      </p:sp>
      <p:pic>
        <p:nvPicPr>
          <p:cNvPr id="295940" name="Picture 4" descr="lamb"/>
          <p:cNvPicPr>
            <a:picLocks noChangeAspect="1" noChangeArrowheads="1"/>
          </p:cNvPicPr>
          <p:nvPr/>
        </p:nvPicPr>
        <p:blipFill>
          <a:blip r:embed="rId3" cstate="email">
            <a:lum bright="14000" contrast="6000"/>
            <a:extLst>
              <a:ext uri="{28A0092B-C50C-407E-A947-70E740481C1C}">
                <a14:useLocalDpi xmlns="" xmlns:a14="http://schemas.microsoft.com/office/drawing/2010/main"/>
              </a:ext>
            </a:extLst>
          </a:blip>
          <a:srcRect/>
          <a:stretch>
            <a:fillRect/>
          </a:stretch>
        </p:blipFill>
        <p:spPr bwMode="auto">
          <a:xfrm>
            <a:off x="6172200" y="0"/>
            <a:ext cx="2971800" cy="184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952645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s-PR">
                <a:solidFill>
                  <a:srgbClr val="000000"/>
                </a:solidFill>
              </a:rPr>
              <a:t>www.iglesiabiblicabautista.org</a:t>
            </a:r>
          </a:p>
        </p:txBody>
      </p:sp>
      <p:sp>
        <p:nvSpPr>
          <p:cNvPr id="57346"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57347" name="Rectangle 3"/>
          <p:cNvSpPr>
            <a:spLocks noGrp="1" noChangeArrowheads="1"/>
          </p:cNvSpPr>
          <p:nvPr>
            <p:ph type="body" idx="1"/>
          </p:nvPr>
        </p:nvSpPr>
        <p:spPr>
          <a:xfrm>
            <a:off x="228599" y="1981200"/>
            <a:ext cx="8715375" cy="4233863"/>
          </a:xfrm>
        </p:spPr>
        <p:txBody>
          <a:bodyPr/>
          <a:lstStyle/>
          <a:p>
            <a:pPr>
              <a:lnSpc>
                <a:spcPct val="80000"/>
              </a:lnSpc>
            </a:pPr>
            <a:r>
              <a:rPr lang="es-PR" sz="2800" dirty="0" err="1" smtClean="0">
                <a:latin typeface="Candara" panose="020E0502030303020204" pitchFamily="34" charset="0"/>
              </a:rPr>
              <a:t>Il</a:t>
            </a:r>
            <a:r>
              <a:rPr lang="es-PR" sz="2800" dirty="0" smtClean="0">
                <a:latin typeface="Candara" panose="020E0502030303020204" pitchFamily="34" charset="0"/>
              </a:rPr>
              <a:t> </a:t>
            </a:r>
            <a:r>
              <a:rPr lang="es-PR" sz="2800" dirty="0" err="1" smtClean="0">
                <a:latin typeface="Candara" panose="020E0502030303020204" pitchFamily="34" charset="0"/>
              </a:rPr>
              <a:t>nome</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festa</a:t>
            </a:r>
            <a:r>
              <a:rPr lang="es-PR" sz="2800" dirty="0" smtClean="0">
                <a:latin typeface="Candara" panose="020E0502030303020204" pitchFamily="34" charset="0"/>
              </a:rPr>
              <a:t> in </a:t>
            </a:r>
            <a:r>
              <a:rPr lang="es-PR" sz="2800" dirty="0" err="1" smtClean="0">
                <a:latin typeface="Candara" panose="020E0502030303020204" pitchFamily="34" charset="0"/>
              </a:rPr>
              <a:t>Ebreo</a:t>
            </a:r>
            <a:r>
              <a:rPr lang="es-PR" sz="2800" dirty="0" smtClean="0">
                <a:latin typeface="Candara" panose="020E0502030303020204" pitchFamily="34" charset="0"/>
              </a:rPr>
              <a:t> (</a:t>
            </a:r>
            <a:r>
              <a:rPr lang="es-PR" sz="2800" dirty="0" err="1" smtClean="0">
                <a:latin typeface="Candara" panose="020E0502030303020204" pitchFamily="34" charset="0"/>
              </a:rPr>
              <a:t>Pesach</a:t>
            </a:r>
            <a:r>
              <a:rPr lang="es-PR" sz="2800" dirty="0">
                <a:latin typeface="Candara" panose="020E0502030303020204" pitchFamily="34" charset="0"/>
              </a:rPr>
              <a:t>) </a:t>
            </a:r>
            <a:r>
              <a:rPr lang="es-PR" sz="2800" dirty="0" err="1" smtClean="0">
                <a:latin typeface="Candara" panose="020E0502030303020204" pitchFamily="34" charset="0"/>
              </a:rPr>
              <a:t>vuole</a:t>
            </a:r>
            <a:r>
              <a:rPr lang="es-PR" sz="2800" dirty="0" smtClean="0">
                <a:latin typeface="Candara" panose="020E0502030303020204" pitchFamily="34" charset="0"/>
              </a:rPr>
              <a:t> </a:t>
            </a:r>
            <a:r>
              <a:rPr lang="es-PR" sz="2800" dirty="0" err="1" smtClean="0">
                <a:latin typeface="Candara" panose="020E0502030303020204" pitchFamily="34" charset="0"/>
              </a:rPr>
              <a:t>dire</a:t>
            </a:r>
            <a:r>
              <a:rPr lang="es-PR" sz="2800" dirty="0" smtClean="0">
                <a:latin typeface="Candara" panose="020E0502030303020204" pitchFamily="34" charset="0"/>
              </a:rPr>
              <a:t> “</a:t>
            </a:r>
            <a:r>
              <a:rPr lang="es-PR" sz="2800" dirty="0" err="1" smtClean="0">
                <a:latin typeface="Candara" panose="020E0502030303020204" pitchFamily="34" charset="0"/>
              </a:rPr>
              <a:t>passare</a:t>
            </a:r>
            <a:r>
              <a:rPr lang="es-PR" sz="2800" dirty="0" smtClean="0">
                <a:latin typeface="Candara" panose="020E0502030303020204" pitchFamily="34" charset="0"/>
              </a:rPr>
              <a:t> al di </a:t>
            </a:r>
            <a:r>
              <a:rPr lang="es-PR" sz="2800" dirty="0" err="1" smtClean="0">
                <a:latin typeface="Candara" panose="020E0502030303020204" pitchFamily="34" charset="0"/>
              </a:rPr>
              <a:t>là</a:t>
            </a:r>
            <a:r>
              <a:rPr lang="es-PR" sz="2800" dirty="0" smtClean="0">
                <a:latin typeface="Candara" panose="020E0502030303020204" pitchFamily="34" charset="0"/>
              </a:rPr>
              <a:t>” </a:t>
            </a:r>
            <a:r>
              <a:rPr lang="es-PR" sz="2800" dirty="0">
                <a:latin typeface="Candara" panose="020E0502030303020204" pitchFamily="34" charset="0"/>
              </a:rPr>
              <a:t>e</a:t>
            </a:r>
            <a:r>
              <a:rPr lang="es-PR" sz="2800" dirty="0" smtClean="0">
                <a:latin typeface="Candara" panose="020E0502030303020204" pitchFamily="34" charset="0"/>
              </a:rPr>
              <a:t> </a:t>
            </a:r>
            <a:r>
              <a:rPr lang="es-PR" sz="2800" dirty="0">
                <a:latin typeface="Candara" panose="020E0502030303020204" pitchFamily="34" charset="0"/>
              </a:rPr>
              <a:t>proviene </a:t>
            </a:r>
            <a:r>
              <a:rPr lang="es-PR" sz="2800" dirty="0" smtClean="0">
                <a:latin typeface="Candara" panose="020E0502030303020204" pitchFamily="34" charset="0"/>
              </a:rPr>
              <a:t>dalle </a:t>
            </a:r>
            <a:r>
              <a:rPr lang="es-PR" sz="2800" dirty="0" err="1" smtClean="0">
                <a:latin typeface="Candara" panose="020E0502030303020204" pitchFamily="34" charset="0"/>
              </a:rPr>
              <a:t>istruzioni</a:t>
            </a:r>
            <a:r>
              <a:rPr lang="es-PR" sz="2800" dirty="0" smtClean="0">
                <a:latin typeface="Candara" panose="020E0502030303020204" pitchFamily="34" charset="0"/>
              </a:rPr>
              <a:t> date da Dio </a:t>
            </a:r>
            <a:r>
              <a:rPr lang="es-PR" sz="2800" dirty="0">
                <a:latin typeface="Candara" panose="020E0502030303020204" pitchFamily="34" charset="0"/>
              </a:rPr>
              <a:t>a </a:t>
            </a:r>
            <a:r>
              <a:rPr lang="es-PR" sz="2800" dirty="0" err="1" smtClean="0">
                <a:latin typeface="Candara" panose="020E0502030303020204" pitchFamily="34" charset="0"/>
              </a:rPr>
              <a:t>Mosè</a:t>
            </a:r>
            <a:r>
              <a:rPr lang="es-PR" sz="2800" dirty="0" smtClean="0">
                <a:latin typeface="Candara" panose="020E0502030303020204" pitchFamily="34" charset="0"/>
              </a:rPr>
              <a:t> perché </a:t>
            </a:r>
            <a:r>
              <a:rPr lang="es-PR" sz="2800" dirty="0" err="1" smtClean="0">
                <a:latin typeface="Candara" panose="020E0502030303020204" pitchFamily="34" charset="0"/>
              </a:rPr>
              <a:t>ricordassero</a:t>
            </a:r>
            <a:r>
              <a:rPr lang="es-PR" sz="2800" dirty="0" smtClean="0">
                <a:latin typeface="Candara" panose="020E0502030303020204" pitchFamily="34" charset="0"/>
              </a:rPr>
              <a:t> che Dio </a:t>
            </a:r>
            <a:r>
              <a:rPr lang="es-PR" sz="2800" dirty="0" err="1" smtClean="0">
                <a:latin typeface="Candara" panose="020E0502030303020204" pitchFamily="34" charset="0"/>
              </a:rPr>
              <a:t>compie</a:t>
            </a:r>
            <a:r>
              <a:rPr lang="es-PR" sz="2800" dirty="0" smtClean="0">
                <a:latin typeface="Candara" panose="020E0502030303020204" pitchFamily="34" charset="0"/>
              </a:rPr>
              <a:t> le </a:t>
            </a:r>
            <a:r>
              <a:rPr lang="es-PR" sz="2800" dirty="0" err="1" smtClean="0">
                <a:latin typeface="Candara" panose="020E0502030303020204" pitchFamily="34" charset="0"/>
              </a:rPr>
              <a:t>sue</a:t>
            </a:r>
            <a:r>
              <a:rPr lang="es-PR" sz="2800" dirty="0" smtClean="0">
                <a:latin typeface="Candara" panose="020E0502030303020204" pitchFamily="34" charset="0"/>
              </a:rPr>
              <a:t> </a:t>
            </a:r>
            <a:r>
              <a:rPr lang="es-PR" sz="2800" dirty="0" err="1" smtClean="0">
                <a:latin typeface="Candara" panose="020E0502030303020204" pitchFamily="34" charset="0"/>
              </a:rPr>
              <a:t>promesse</a:t>
            </a:r>
            <a:r>
              <a:rPr lang="es-PR" sz="2800" dirty="0" smtClean="0">
                <a:latin typeface="Candara" panose="020E0502030303020204" pitchFamily="34" charset="0"/>
              </a:rPr>
              <a:t>.</a:t>
            </a:r>
            <a:endParaRPr lang="es-PR" sz="2800" dirty="0">
              <a:latin typeface="Candara" panose="020E0502030303020204" pitchFamily="34" charset="0"/>
            </a:endParaRPr>
          </a:p>
          <a:p>
            <a:pPr lvl="1">
              <a:lnSpc>
                <a:spcPct val="80000"/>
              </a:lnSpc>
            </a:pPr>
            <a:r>
              <a:rPr lang="es-PR" sz="2400" dirty="0" smtClean="0">
                <a:latin typeface="Candara" panose="020E0502030303020204" pitchFamily="34" charset="0"/>
              </a:rPr>
              <a:t>"</a:t>
            </a:r>
            <a:r>
              <a:rPr lang="it-IT" sz="2400" dirty="0" smtClean="0">
                <a:latin typeface="Candara" pitchFamily="34" charset="0"/>
              </a:rPr>
              <a:t>Perciò, di' ai figli d'Israele: "Io sono il SIGNORE; quindi vi sottrarrò ai duri lavori di cui vi gravano gli Egiziani, vi libererò dalla loro schiavitù e vi salverò con braccio steso e con grandi atti di giudizio. 7 Vi prenderò come mio popolo, sarò vostro Dio e voi conoscerete che io sono il SIGNORE, il vostro Dio, che vi sottrae ai duri lavori impostivi dagli Egiziani. 8 Vi farò entrare nel paese che giurai di dare ad Abraamo, a Isacco e a Giacobbe. Io ve lo darò in possesso; io sono il SIGNORE"» </a:t>
            </a:r>
            <a:r>
              <a:rPr lang="es-PR" sz="2400" dirty="0" smtClean="0">
                <a:latin typeface="Candara" panose="020E0502030303020204" pitchFamily="34" charset="0"/>
              </a:rPr>
              <a:t>“</a:t>
            </a:r>
            <a:endParaRPr lang="es-PR" sz="2400" dirty="0">
              <a:latin typeface="Candara" panose="020E0502030303020204" pitchFamily="34" charset="0"/>
            </a:endParaRPr>
          </a:p>
          <a:p>
            <a:pPr lvl="1">
              <a:lnSpc>
                <a:spcPct val="80000"/>
              </a:lnSpc>
              <a:buFont typeface="Wingdings" panose="05000000000000000000" pitchFamily="2" charset="2"/>
              <a:buNone/>
            </a:pPr>
            <a:r>
              <a:rPr lang="es-PR" sz="2400" dirty="0">
                <a:latin typeface="Candara" panose="020E0502030303020204" pitchFamily="34" charset="0"/>
              </a:rPr>
              <a:t>	</a:t>
            </a:r>
            <a:r>
              <a:rPr lang="es-PR" sz="2400" dirty="0" smtClean="0">
                <a:latin typeface="Candara" panose="020E0502030303020204" pitchFamily="34" charset="0"/>
              </a:rPr>
              <a:t>(</a:t>
            </a:r>
            <a:r>
              <a:rPr lang="es-PR" sz="2400" dirty="0" err="1" smtClean="0">
                <a:solidFill>
                  <a:schemeClr val="hlink"/>
                </a:solidFill>
                <a:latin typeface="Candara" panose="020E0502030303020204" pitchFamily="34" charset="0"/>
              </a:rPr>
              <a:t>Es</a:t>
            </a:r>
            <a:r>
              <a:rPr lang="es-PR" sz="2400" dirty="0" err="1" smtClean="0">
                <a:solidFill>
                  <a:schemeClr val="hlink"/>
                </a:solidFill>
                <a:latin typeface="Candara" panose="020E0502030303020204" pitchFamily="34" charset="0"/>
              </a:rPr>
              <a:t>odo</a:t>
            </a:r>
            <a:r>
              <a:rPr lang="es-PR" sz="2400" dirty="0" smtClean="0">
                <a:solidFill>
                  <a:schemeClr val="hlink"/>
                </a:solidFill>
                <a:latin typeface="Candara" panose="020E0502030303020204" pitchFamily="34" charset="0"/>
              </a:rPr>
              <a:t> </a:t>
            </a:r>
            <a:r>
              <a:rPr lang="es-PR" sz="2400" dirty="0">
                <a:solidFill>
                  <a:schemeClr val="hlink"/>
                </a:solidFill>
                <a:latin typeface="Candara" panose="020E0502030303020204" pitchFamily="34" charset="0"/>
              </a:rPr>
              <a:t>6.6-8, </a:t>
            </a:r>
            <a:r>
              <a:rPr lang="es-PR" sz="2400" dirty="0" smtClean="0">
                <a:solidFill>
                  <a:schemeClr val="hlink"/>
                </a:solidFill>
                <a:latin typeface="Candara" panose="020E0502030303020204" pitchFamily="34" charset="0"/>
              </a:rPr>
              <a:t>NVR</a:t>
            </a:r>
            <a:r>
              <a:rPr lang="es-PR" sz="2400" dirty="0" smtClean="0">
                <a:latin typeface="Candara" panose="020E0502030303020204" pitchFamily="34" charset="0"/>
              </a:rPr>
              <a:t>)</a:t>
            </a:r>
            <a:endParaRPr lang="es-PR" sz="2400" dirty="0">
              <a:latin typeface="Candara" panose="020E0502030303020204" pitchFamily="34" charset="0"/>
            </a:endParaRPr>
          </a:p>
        </p:txBody>
      </p:sp>
      <p:pic>
        <p:nvPicPr>
          <p:cNvPr id="57353" name="Picture 9" descr="lamb"/>
          <p:cNvPicPr>
            <a:picLocks noGrp="1" noChangeAspect="1" noChangeArrowheads="1"/>
          </p:cNvPicPr>
          <p:nvPr>
            <p:ph sz="half" idx="4294967295"/>
          </p:nvPr>
        </p:nvPicPr>
        <p:blipFill>
          <a:blip r:embed="rId3" cstate="email">
            <a:lum bright="14000" contrast="6000"/>
            <a:extLst>
              <a:ext uri="{28A0092B-C50C-407E-A947-70E740481C1C}">
                <a14:useLocalDpi xmlns="" xmlns:a14="http://schemas.microsoft.com/office/drawing/2010/main"/>
              </a:ext>
            </a:extLst>
          </a:blip>
          <a:srcRect/>
          <a:stretch>
            <a:fillRect/>
          </a:stretch>
        </p:blipFill>
        <p:spPr>
          <a:xfrm>
            <a:off x="6248400" y="0"/>
            <a:ext cx="2895600" cy="17954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1703865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s-PR">
                <a:solidFill>
                  <a:srgbClr val="000000"/>
                </a:solidFill>
              </a:rPr>
              <a:t>www.iglesiabiblicabautista.org</a:t>
            </a:r>
          </a:p>
        </p:txBody>
      </p:sp>
      <p:sp>
        <p:nvSpPr>
          <p:cNvPr id="119810"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19811" name="Rectangle 3"/>
          <p:cNvSpPr>
            <a:spLocks noGrp="1" noChangeArrowheads="1"/>
          </p:cNvSpPr>
          <p:nvPr>
            <p:ph type="body" idx="1"/>
          </p:nvPr>
        </p:nvSpPr>
        <p:spPr>
          <a:xfrm>
            <a:off x="381000" y="2098430"/>
            <a:ext cx="8534400" cy="4378569"/>
          </a:xfrm>
        </p:spPr>
        <p:txBody>
          <a:bodyPr/>
          <a:lstStyle/>
          <a:p>
            <a:pPr>
              <a:lnSpc>
                <a:spcPct val="80000"/>
              </a:lnSpc>
            </a:pPr>
            <a:r>
              <a:rPr lang="es-PR" sz="2400" dirty="0" smtClean="0">
                <a:latin typeface="Candara" panose="020E0502030303020204" pitchFamily="34" charset="0"/>
              </a:rPr>
              <a:t>Dio </a:t>
            </a:r>
            <a:r>
              <a:rPr lang="es-PR" sz="2400" dirty="0" err="1" smtClean="0">
                <a:latin typeface="Candara" panose="020E0502030303020204" pitchFamily="34" charset="0"/>
              </a:rPr>
              <a:t>comandò</a:t>
            </a:r>
            <a:r>
              <a:rPr lang="es-PR" sz="2400" dirty="0" smtClean="0">
                <a:latin typeface="Candara" panose="020E0502030303020204" pitchFamily="34" charset="0"/>
              </a:rPr>
              <a:t> </a:t>
            </a:r>
            <a:r>
              <a:rPr lang="es-PR" sz="2400" dirty="0" err="1" smtClean="0">
                <a:latin typeface="Candara" panose="020E0502030303020204" pitchFamily="34" charset="0"/>
              </a:rPr>
              <a:t>attraverso</a:t>
            </a:r>
            <a:r>
              <a:rPr lang="es-PR" sz="2400" dirty="0" smtClean="0">
                <a:latin typeface="Candara" panose="020E0502030303020204" pitchFamily="34" charset="0"/>
              </a:rPr>
              <a:t> </a:t>
            </a:r>
            <a:r>
              <a:rPr lang="es-PR" sz="2400" dirty="0" err="1" smtClean="0">
                <a:latin typeface="Candara" panose="020E0502030303020204" pitchFamily="34" charset="0"/>
              </a:rPr>
              <a:t>Mosè</a:t>
            </a:r>
            <a:r>
              <a:rPr lang="es-PR" sz="2400" dirty="0" smtClean="0">
                <a:latin typeface="Candara" panose="020E0502030303020204" pitchFamily="34" charset="0"/>
              </a:rPr>
              <a:t> che </a:t>
            </a:r>
            <a:r>
              <a:rPr lang="es-PR" sz="2400" dirty="0" err="1" smtClean="0">
                <a:latin typeface="Candara" panose="020E0502030303020204" pitchFamily="34" charset="0"/>
              </a:rPr>
              <a:t>ogni</a:t>
            </a:r>
            <a:r>
              <a:rPr lang="es-PR" sz="2400" dirty="0" smtClean="0">
                <a:latin typeface="Candara" panose="020E0502030303020204" pitchFamily="34" charset="0"/>
              </a:rPr>
              <a:t> </a:t>
            </a:r>
            <a:r>
              <a:rPr lang="es-PR" sz="2400" dirty="0" err="1" smtClean="0">
                <a:latin typeface="Candara" panose="020E0502030303020204" pitchFamily="34" charset="0"/>
              </a:rPr>
              <a:t>famiglia</a:t>
            </a:r>
            <a:r>
              <a:rPr lang="es-PR" sz="2400" dirty="0" smtClean="0">
                <a:latin typeface="Candara" panose="020E0502030303020204" pitchFamily="34" charset="0"/>
              </a:rPr>
              <a:t> </a:t>
            </a:r>
            <a:r>
              <a:rPr lang="es-PR" sz="2400" dirty="0">
                <a:latin typeface="Candara" panose="020E0502030303020204" pitchFamily="34" charset="0"/>
              </a:rPr>
              <a:t>israelita </a:t>
            </a:r>
            <a:r>
              <a:rPr lang="es-PR" sz="2400" dirty="0" err="1" smtClean="0">
                <a:latin typeface="Candara" panose="020E0502030303020204" pitchFamily="34" charset="0"/>
              </a:rPr>
              <a:t>appartasse</a:t>
            </a:r>
            <a:r>
              <a:rPr lang="es-PR" sz="2400" dirty="0" smtClean="0">
                <a:latin typeface="Candara" panose="020E0502030303020204" pitchFamily="34" charset="0"/>
              </a:rPr>
              <a:t>, </a:t>
            </a:r>
            <a:r>
              <a:rPr lang="es-PR" sz="2400" dirty="0" err="1" smtClean="0">
                <a:latin typeface="Candara" panose="020E0502030303020204" pitchFamily="34" charset="0"/>
              </a:rPr>
              <a:t>il</a:t>
            </a:r>
            <a:r>
              <a:rPr lang="es-PR" sz="2400" dirty="0" smtClean="0">
                <a:latin typeface="Candara" panose="020E0502030303020204" pitchFamily="34" charset="0"/>
              </a:rPr>
              <a:t> </a:t>
            </a:r>
            <a:r>
              <a:rPr lang="es-PR" sz="2400" dirty="0" err="1" smtClean="0">
                <a:latin typeface="Candara" panose="020E0502030303020204" pitchFamily="34" charset="0"/>
              </a:rPr>
              <a:t>giorno</a:t>
            </a:r>
            <a:r>
              <a:rPr lang="es-PR" sz="2400" dirty="0" smtClean="0">
                <a:latin typeface="Candara" panose="020E0502030303020204" pitchFamily="34" charset="0"/>
              </a:rPr>
              <a:t> 10 </a:t>
            </a:r>
            <a:r>
              <a:rPr lang="es-PR" sz="2400" dirty="0">
                <a:latin typeface="Candara" panose="020E0502030303020204" pitchFamily="34" charset="0"/>
              </a:rPr>
              <a:t>del </a:t>
            </a:r>
            <a:r>
              <a:rPr lang="es-PR" sz="2400" dirty="0" smtClean="0">
                <a:latin typeface="Candara" panose="020E0502030303020204" pitchFamily="34" charset="0"/>
              </a:rPr>
              <a:t>primo mese (</a:t>
            </a:r>
            <a:r>
              <a:rPr lang="es-PR" sz="2400" dirty="0" err="1" smtClean="0">
                <a:latin typeface="Candara" panose="020E0502030303020204" pitchFamily="34" charset="0"/>
              </a:rPr>
              <a:t>Nisan</a:t>
            </a:r>
            <a:r>
              <a:rPr lang="es-PR" sz="2400" dirty="0" smtClean="0">
                <a:latin typeface="Candara" panose="020E0502030303020204" pitchFamily="34" charset="0"/>
              </a:rPr>
              <a:t> </a:t>
            </a:r>
            <a:r>
              <a:rPr lang="es-PR" sz="2400" dirty="0">
                <a:latin typeface="Candara" panose="020E0502030303020204" pitchFamily="34" charset="0"/>
              </a:rPr>
              <a:t>o Aviv), </a:t>
            </a:r>
            <a:r>
              <a:rPr lang="es-PR" sz="2400" dirty="0" smtClean="0">
                <a:latin typeface="Candara" panose="020E0502030303020204" pitchFamily="34" charset="0"/>
              </a:rPr>
              <a:t>un </a:t>
            </a:r>
            <a:r>
              <a:rPr lang="es-PR" sz="2400" dirty="0" err="1" smtClean="0">
                <a:latin typeface="Candara" panose="020E0502030303020204" pitchFamily="34" charset="0"/>
              </a:rPr>
              <a:t>agnello</a:t>
            </a:r>
            <a:r>
              <a:rPr lang="es-PR" sz="2400" dirty="0" smtClean="0">
                <a:latin typeface="Candara" panose="020E0502030303020204" pitchFamily="34" charset="0"/>
              </a:rPr>
              <a:t> </a:t>
            </a:r>
            <a:r>
              <a:rPr lang="es-PR" sz="2400" dirty="0" err="1" smtClean="0">
                <a:latin typeface="Candara" panose="020E0502030303020204" pitchFamily="34" charset="0"/>
              </a:rPr>
              <a:t>maschio</a:t>
            </a:r>
            <a:r>
              <a:rPr lang="es-PR" sz="2400" dirty="0" smtClean="0">
                <a:latin typeface="Candara" panose="020E0502030303020204" pitchFamily="34" charset="0"/>
              </a:rPr>
              <a:t> di un </a:t>
            </a:r>
            <a:r>
              <a:rPr lang="es-PR" sz="2400" dirty="0" err="1" smtClean="0">
                <a:latin typeface="Candara" panose="020E0502030303020204" pitchFamily="34" charset="0"/>
              </a:rPr>
              <a:t>anno</a:t>
            </a:r>
            <a:r>
              <a:rPr lang="es-PR" sz="2400" dirty="0" smtClean="0">
                <a:latin typeface="Candara" panose="020E0502030303020204" pitchFamily="34" charset="0"/>
              </a:rPr>
              <a:t>, </a:t>
            </a:r>
            <a:r>
              <a:rPr lang="es-PR" sz="2400" dirty="0" err="1" smtClean="0">
                <a:latin typeface="Candara" panose="020E0502030303020204" pitchFamily="34" charset="0"/>
              </a:rPr>
              <a:t>senza</a:t>
            </a:r>
            <a:r>
              <a:rPr lang="es-PR" sz="2400" dirty="0" smtClean="0">
                <a:latin typeface="Candara" panose="020E0502030303020204" pitchFamily="34" charset="0"/>
              </a:rPr>
              <a:t> </a:t>
            </a:r>
            <a:r>
              <a:rPr lang="es-PR" sz="2400" dirty="0" err="1" smtClean="0">
                <a:latin typeface="Candara" panose="020E0502030303020204" pitchFamily="34" charset="0"/>
              </a:rPr>
              <a:t>difetto</a:t>
            </a:r>
            <a:r>
              <a:rPr lang="es-PR" sz="2400" dirty="0" smtClean="0">
                <a:latin typeface="Candara" panose="020E0502030303020204" pitchFamily="34" charset="0"/>
              </a:rPr>
              <a:t>, </a:t>
            </a:r>
            <a:r>
              <a:rPr lang="es-PR" sz="2400" dirty="0" err="1" smtClean="0">
                <a:latin typeface="Candara" panose="020E0502030303020204" pitchFamily="34" charset="0"/>
              </a:rPr>
              <a:t>fosse</a:t>
            </a:r>
            <a:r>
              <a:rPr lang="es-PR" sz="2400" dirty="0" smtClean="0">
                <a:latin typeface="Candara" panose="020E0502030303020204" pitchFamily="34" charset="0"/>
              </a:rPr>
              <a:t> di </a:t>
            </a:r>
            <a:r>
              <a:rPr lang="es-PR" sz="2400" dirty="0" err="1" smtClean="0">
                <a:latin typeface="Candara" panose="020E0502030303020204" pitchFamily="34" charset="0"/>
              </a:rPr>
              <a:t>pecora</a:t>
            </a:r>
            <a:r>
              <a:rPr lang="es-PR" sz="2400" dirty="0" smtClean="0">
                <a:latin typeface="Candara" panose="020E0502030303020204" pitchFamily="34" charset="0"/>
              </a:rPr>
              <a:t> </a:t>
            </a:r>
            <a:r>
              <a:rPr lang="es-PR" sz="2400" dirty="0">
                <a:latin typeface="Candara" panose="020E0502030303020204" pitchFamily="34" charset="0"/>
              </a:rPr>
              <a:t>o </a:t>
            </a:r>
            <a:r>
              <a:rPr lang="es-PR" sz="2400" dirty="0" smtClean="0">
                <a:latin typeface="Candara" panose="020E0502030303020204" pitchFamily="34" charset="0"/>
              </a:rPr>
              <a:t>di cabra.</a:t>
            </a:r>
            <a:endParaRPr lang="es-PR" sz="2400" dirty="0">
              <a:latin typeface="Candara" panose="020E0502030303020204" pitchFamily="34" charset="0"/>
            </a:endParaRPr>
          </a:p>
          <a:p>
            <a:pPr lvl="1">
              <a:lnSpc>
                <a:spcPct val="80000"/>
              </a:lnSpc>
            </a:pPr>
            <a:r>
              <a:rPr lang="es-PR" sz="2000" dirty="0" smtClean="0">
                <a:latin typeface="Candara" panose="020E0502030303020204" pitchFamily="34" charset="0"/>
              </a:rPr>
              <a:t>"</a:t>
            </a:r>
            <a:r>
              <a:rPr lang="it-IT" sz="2000" dirty="0" smtClean="0">
                <a:latin typeface="Candara" pitchFamily="34" charset="0"/>
              </a:rPr>
              <a:t>Parlate a tutta la comunità d'Israele e dite: "Il decimo giorno di questo mese, ognuno prenda un agnello per famiglia, un agnello per casa; </a:t>
            </a:r>
            <a:r>
              <a:rPr lang="it-IT" sz="2000" dirty="0" smtClean="0">
                <a:latin typeface="Candara" pitchFamily="34" charset="0"/>
              </a:rPr>
              <a:t> </a:t>
            </a:r>
            <a:r>
              <a:rPr lang="it-IT" sz="2000" dirty="0" smtClean="0">
                <a:latin typeface="Candara" pitchFamily="34" charset="0"/>
              </a:rPr>
              <a:t>se la casa è troppo poco numerosa per un agnello, se ne prenda uno in comune con il vicino di casa più prossimo, tenendo conto del numero delle persone. Voi conterete ogni persona secondo quello che può mangiare dell'agnello. </a:t>
            </a:r>
            <a:r>
              <a:rPr lang="it-IT" sz="2000" dirty="0" smtClean="0">
                <a:latin typeface="Candara" pitchFamily="34" charset="0"/>
              </a:rPr>
              <a:t> </a:t>
            </a:r>
            <a:r>
              <a:rPr lang="it-IT" sz="2000" dirty="0" smtClean="0">
                <a:latin typeface="Candara" pitchFamily="34" charset="0"/>
              </a:rPr>
              <a:t>Il vostro agnello sia senza difetto, maschio, dell'anno; potrete prendere un agnello o un capretto. </a:t>
            </a:r>
            <a:r>
              <a:rPr lang="it-IT" sz="2000" dirty="0" smtClean="0">
                <a:latin typeface="Candara" pitchFamily="34" charset="0"/>
              </a:rPr>
              <a:t> </a:t>
            </a:r>
            <a:r>
              <a:rPr lang="it-IT" sz="2000" dirty="0" smtClean="0">
                <a:latin typeface="Candara" pitchFamily="34" charset="0"/>
              </a:rPr>
              <a:t>Lo serberete fino al quattordicesimo giorno di questo mese, e tutta la comunità d'Israele, riunita, lo sacrificherà al tramonto. </a:t>
            </a:r>
            <a:r>
              <a:rPr lang="es-PR" sz="2000" dirty="0" smtClean="0">
                <a:latin typeface="Candara" panose="020E0502030303020204" pitchFamily="34" charset="0"/>
              </a:rPr>
              <a:t>“</a:t>
            </a:r>
            <a:endParaRPr lang="es-PR" sz="2000" dirty="0">
              <a:latin typeface="Candara" panose="020E0502030303020204" pitchFamily="34" charset="0"/>
            </a:endParaRPr>
          </a:p>
          <a:p>
            <a:pPr lvl="1">
              <a:lnSpc>
                <a:spcPct val="80000"/>
              </a:lnSpc>
              <a:buFont typeface="Wingdings" panose="05000000000000000000" pitchFamily="2" charset="2"/>
              <a:buNone/>
            </a:pPr>
            <a:r>
              <a:rPr lang="es-PR" sz="2000" dirty="0">
                <a:latin typeface="Candara" panose="020E0502030303020204" pitchFamily="34" charset="0"/>
              </a:rPr>
              <a:t>	</a:t>
            </a:r>
            <a:r>
              <a:rPr lang="es-PR" sz="2000" dirty="0" smtClean="0">
                <a:latin typeface="Candara" panose="020E0502030303020204" pitchFamily="34" charset="0"/>
              </a:rPr>
              <a:t>(</a:t>
            </a:r>
            <a:r>
              <a:rPr lang="es-PR" sz="2000" dirty="0" err="1" smtClean="0">
                <a:solidFill>
                  <a:schemeClr val="hlink"/>
                </a:solidFill>
                <a:latin typeface="Candara" panose="020E0502030303020204" pitchFamily="34" charset="0"/>
              </a:rPr>
              <a:t>Es</a:t>
            </a:r>
            <a:r>
              <a:rPr lang="es-PR" sz="2000" dirty="0" err="1" smtClean="0">
                <a:solidFill>
                  <a:schemeClr val="hlink"/>
                </a:solidFill>
                <a:latin typeface="Candara" panose="020E0502030303020204" pitchFamily="34" charset="0"/>
              </a:rPr>
              <a:t>odo</a:t>
            </a:r>
            <a:r>
              <a:rPr lang="es-PR" sz="2000" dirty="0" smtClean="0">
                <a:solidFill>
                  <a:schemeClr val="hlink"/>
                </a:solidFill>
                <a:latin typeface="Candara" panose="020E0502030303020204" pitchFamily="34" charset="0"/>
              </a:rPr>
              <a:t> </a:t>
            </a:r>
            <a:r>
              <a:rPr lang="es-PR" sz="2000" dirty="0">
                <a:solidFill>
                  <a:schemeClr val="hlink"/>
                </a:solidFill>
                <a:latin typeface="Candara" panose="020E0502030303020204" pitchFamily="34" charset="0"/>
              </a:rPr>
              <a:t>12.3-6, </a:t>
            </a:r>
            <a:r>
              <a:rPr lang="es-PR" sz="2000" dirty="0" smtClean="0">
                <a:solidFill>
                  <a:schemeClr val="hlink"/>
                </a:solidFill>
                <a:latin typeface="Candara" panose="020E0502030303020204" pitchFamily="34" charset="0"/>
              </a:rPr>
              <a:t>NVR</a:t>
            </a:r>
            <a:r>
              <a:rPr lang="es-PR" sz="2000" dirty="0" smtClean="0">
                <a:latin typeface="Candara" panose="020E0502030303020204" pitchFamily="34" charset="0"/>
              </a:rPr>
              <a:t>)</a:t>
            </a:r>
            <a:endParaRPr lang="es-PR" sz="2000" dirty="0">
              <a:latin typeface="Candara" panose="020E0502030303020204" pitchFamily="34" charset="0"/>
            </a:endParaRPr>
          </a:p>
        </p:txBody>
      </p:sp>
      <p:pic>
        <p:nvPicPr>
          <p:cNvPr id="119812" name="Picture 4" descr="lamb_2"/>
          <p:cNvPicPr>
            <a:picLocks noChangeAspect="1" noChangeArrowheads="1"/>
          </p:cNvPicPr>
          <p:nvPr/>
        </p:nvPicPr>
        <p:blipFill>
          <a:blip r:embed="rId3" cstate="email">
            <a:lum bright="16000" contrast="4000"/>
            <a:extLst>
              <a:ext uri="{28A0092B-C50C-407E-A947-70E740481C1C}">
                <a14:useLocalDpi xmlns="" xmlns:a14="http://schemas.microsoft.com/office/drawing/2010/main"/>
              </a:ext>
            </a:extLst>
          </a:blip>
          <a:srcRect/>
          <a:stretch>
            <a:fillRect/>
          </a:stretch>
        </p:blipFill>
        <p:spPr bwMode="auto">
          <a:xfrm>
            <a:off x="670560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58796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s-PR">
                <a:solidFill>
                  <a:srgbClr val="000000"/>
                </a:solidFill>
              </a:rPr>
              <a:t>www.iglesiabiblicabautista.org</a:t>
            </a:r>
          </a:p>
        </p:txBody>
      </p:sp>
      <p:sp>
        <p:nvSpPr>
          <p:cNvPr id="158722"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58723" name="Rectangle 3"/>
          <p:cNvSpPr>
            <a:spLocks noGrp="1" noChangeArrowheads="1"/>
          </p:cNvSpPr>
          <p:nvPr>
            <p:ph type="body" idx="1"/>
          </p:nvPr>
        </p:nvSpPr>
        <p:spPr>
          <a:xfrm>
            <a:off x="838200" y="1905000"/>
            <a:ext cx="7735888" cy="4343400"/>
          </a:xfrm>
        </p:spPr>
        <p:txBody>
          <a:bodyPr/>
          <a:lstStyle/>
          <a:p>
            <a:pPr>
              <a:lnSpc>
                <a:spcPct val="80000"/>
              </a:lnSpc>
            </a:pPr>
            <a:r>
              <a:rPr lang="es-PR" sz="2800" dirty="0" smtClean="0">
                <a:latin typeface="Candara" panose="020E0502030303020204" pitchFamily="34" charset="0"/>
              </a:rPr>
              <a:t>Dio anche </a:t>
            </a:r>
            <a:r>
              <a:rPr lang="es-PR" sz="2800" dirty="0" err="1" smtClean="0">
                <a:latin typeface="Candara" panose="020E0502030303020204" pitchFamily="34" charset="0"/>
              </a:rPr>
              <a:t>comandò</a:t>
            </a:r>
            <a:r>
              <a:rPr lang="es-PR" sz="2800" dirty="0" smtClean="0">
                <a:latin typeface="Candara" panose="020E0502030303020204" pitchFamily="34" charset="0"/>
              </a:rPr>
              <a:t>:</a:t>
            </a:r>
            <a:endParaRPr lang="es-PR" sz="2800" dirty="0">
              <a:latin typeface="Candara" panose="020E0502030303020204" pitchFamily="34" charset="0"/>
            </a:endParaRPr>
          </a:p>
          <a:p>
            <a:pPr lvl="1">
              <a:lnSpc>
                <a:spcPct val="80000"/>
              </a:lnSpc>
            </a:pPr>
            <a:r>
              <a:rPr lang="es-PR" sz="2400" dirty="0" smtClean="0">
                <a:latin typeface="Candara" panose="020E0502030303020204" pitchFamily="34" charset="0"/>
              </a:rPr>
              <a:t>"</a:t>
            </a:r>
            <a:r>
              <a:rPr lang="it-IT" sz="2400" dirty="0" smtClean="0">
                <a:latin typeface="Candara" pitchFamily="34" charset="0"/>
              </a:rPr>
              <a:t>Poi si prenda del sangue d'agnello e lo si metta sui due stipiti e sull'architrave della porta delle case dove lo si mangerà. </a:t>
            </a:r>
            <a:r>
              <a:rPr lang="it-IT" sz="2400" dirty="0" smtClean="0">
                <a:latin typeface="Candara" pitchFamily="34" charset="0"/>
              </a:rPr>
              <a:t> </a:t>
            </a:r>
            <a:r>
              <a:rPr lang="it-IT" sz="2400" dirty="0" smtClean="0">
                <a:latin typeface="Candara" pitchFamily="34" charset="0"/>
              </a:rPr>
              <a:t>Se ne mangi la carne in quella notte; la si mangi arrostita al fuoco, con pane azzimo e con erbe amare. </a:t>
            </a:r>
            <a:r>
              <a:rPr lang="es-PR" sz="2400" dirty="0" smtClean="0">
                <a:latin typeface="Candara" panose="020E0502030303020204" pitchFamily="34" charset="0"/>
              </a:rPr>
              <a:t>" </a:t>
            </a:r>
            <a:endParaRPr lang="es-PR" sz="2400" dirty="0">
              <a:latin typeface="Candara" panose="020E0502030303020204" pitchFamily="34" charset="0"/>
            </a:endParaRPr>
          </a:p>
          <a:p>
            <a:pPr lvl="1">
              <a:lnSpc>
                <a:spcPct val="80000"/>
              </a:lnSpc>
              <a:buFont typeface="Wingdings" panose="05000000000000000000" pitchFamily="2" charset="2"/>
              <a:buNone/>
            </a:pPr>
            <a:r>
              <a:rPr lang="es-PR" sz="2400" dirty="0">
                <a:latin typeface="Candara" panose="020E0502030303020204" pitchFamily="34" charset="0"/>
              </a:rPr>
              <a:t>	</a:t>
            </a:r>
            <a:r>
              <a:rPr lang="es-PR" sz="2400" dirty="0" smtClean="0">
                <a:latin typeface="Candara" panose="020E0502030303020204" pitchFamily="34" charset="0"/>
              </a:rPr>
              <a:t>(</a:t>
            </a:r>
            <a:r>
              <a:rPr lang="es-PR" sz="2400" dirty="0" err="1" smtClean="0">
                <a:solidFill>
                  <a:schemeClr val="hlink"/>
                </a:solidFill>
                <a:latin typeface="Candara" panose="020E0502030303020204" pitchFamily="34" charset="0"/>
              </a:rPr>
              <a:t>Es</a:t>
            </a:r>
            <a:r>
              <a:rPr lang="es-PR" sz="2400" dirty="0" err="1" smtClean="0">
                <a:solidFill>
                  <a:schemeClr val="hlink"/>
                </a:solidFill>
                <a:latin typeface="Candara" panose="020E0502030303020204" pitchFamily="34" charset="0"/>
              </a:rPr>
              <a:t>odo</a:t>
            </a:r>
            <a:r>
              <a:rPr lang="es-PR" sz="2400" dirty="0" smtClean="0">
                <a:solidFill>
                  <a:schemeClr val="hlink"/>
                </a:solidFill>
                <a:latin typeface="Candara" panose="020E0502030303020204" pitchFamily="34" charset="0"/>
              </a:rPr>
              <a:t> </a:t>
            </a:r>
            <a:r>
              <a:rPr lang="es-PR" sz="2400" dirty="0">
                <a:solidFill>
                  <a:schemeClr val="hlink"/>
                </a:solidFill>
                <a:latin typeface="Candara" panose="020E0502030303020204" pitchFamily="34" charset="0"/>
              </a:rPr>
              <a:t>12.7-8, </a:t>
            </a:r>
            <a:r>
              <a:rPr lang="es-PR" sz="2400" dirty="0" smtClean="0">
                <a:solidFill>
                  <a:schemeClr val="hlink"/>
                </a:solidFill>
                <a:latin typeface="Candara" panose="020E0502030303020204" pitchFamily="34" charset="0"/>
              </a:rPr>
              <a:t>NVR</a:t>
            </a:r>
            <a:r>
              <a:rPr lang="es-PR" sz="2400" dirty="0" smtClean="0">
                <a:latin typeface="Candara" panose="020E0502030303020204" pitchFamily="34" charset="0"/>
              </a:rPr>
              <a:t>)</a:t>
            </a:r>
            <a:endParaRPr lang="es-PR" sz="2400" dirty="0">
              <a:latin typeface="Candara" panose="020E0502030303020204" pitchFamily="34" charset="0"/>
            </a:endParaRPr>
          </a:p>
          <a:p>
            <a:pPr lvl="1">
              <a:lnSpc>
                <a:spcPct val="80000"/>
              </a:lnSpc>
            </a:pPr>
            <a:endParaRPr lang="es-PR" sz="2400" dirty="0">
              <a:latin typeface="Candara" panose="020E0502030303020204" pitchFamily="34" charset="0"/>
            </a:endParaRPr>
          </a:p>
          <a:p>
            <a:pPr lvl="1">
              <a:lnSpc>
                <a:spcPct val="80000"/>
              </a:lnSpc>
            </a:pPr>
            <a:r>
              <a:rPr lang="es-PR" sz="2400" dirty="0" smtClean="0">
                <a:latin typeface="Candara" panose="020E0502030303020204" pitchFamily="34" charset="0"/>
              </a:rPr>
              <a:t>"</a:t>
            </a:r>
            <a:r>
              <a:rPr lang="it-IT" sz="2400" dirty="0" smtClean="0">
                <a:latin typeface="Candara" pitchFamily="34" charset="0"/>
              </a:rPr>
              <a:t>Quella notte io passerò per il paese d'Egitto, colpirò ogni primogenito nel paese d'Egitto, tanto degli uomini quanto degli animali, e farò giustizia di tutti gli dèi d'Egitto. Io sono il SIGNORE</a:t>
            </a:r>
            <a:r>
              <a:rPr lang="it-IT" sz="2400" dirty="0" smtClean="0">
                <a:latin typeface="Candara" pitchFamily="34" charset="0"/>
              </a:rPr>
              <a:t>.</a:t>
            </a:r>
            <a:r>
              <a:rPr lang="es-PR" sz="2400" dirty="0" smtClean="0">
                <a:latin typeface="Candara" panose="020E0502030303020204" pitchFamily="34" charset="0"/>
              </a:rPr>
              <a:t>" </a:t>
            </a:r>
            <a:endParaRPr lang="es-PR" sz="2400" dirty="0">
              <a:latin typeface="Candara" panose="020E0502030303020204" pitchFamily="34" charset="0"/>
            </a:endParaRPr>
          </a:p>
          <a:p>
            <a:pPr lvl="1">
              <a:lnSpc>
                <a:spcPct val="80000"/>
              </a:lnSpc>
              <a:buFont typeface="Wingdings" panose="05000000000000000000" pitchFamily="2" charset="2"/>
              <a:buNone/>
            </a:pPr>
            <a:r>
              <a:rPr lang="es-PR" sz="2400" dirty="0">
                <a:latin typeface="Candara" panose="020E0502030303020204" pitchFamily="34" charset="0"/>
              </a:rPr>
              <a:t>	</a:t>
            </a:r>
            <a:r>
              <a:rPr lang="es-PR" sz="2400" dirty="0" smtClean="0">
                <a:latin typeface="Candara" panose="020E0502030303020204" pitchFamily="34" charset="0"/>
              </a:rPr>
              <a:t>(</a:t>
            </a:r>
            <a:r>
              <a:rPr lang="es-PR" sz="2400" dirty="0" err="1" smtClean="0">
                <a:solidFill>
                  <a:schemeClr val="hlink"/>
                </a:solidFill>
                <a:latin typeface="Candara" panose="020E0502030303020204" pitchFamily="34" charset="0"/>
              </a:rPr>
              <a:t>Es</a:t>
            </a:r>
            <a:r>
              <a:rPr lang="es-PR" sz="2400" dirty="0" err="1" smtClean="0">
                <a:solidFill>
                  <a:schemeClr val="hlink"/>
                </a:solidFill>
                <a:latin typeface="Candara" panose="020E0502030303020204" pitchFamily="34" charset="0"/>
              </a:rPr>
              <a:t>odo</a:t>
            </a:r>
            <a:r>
              <a:rPr lang="es-PR" sz="2400" dirty="0" smtClean="0">
                <a:solidFill>
                  <a:schemeClr val="hlink"/>
                </a:solidFill>
                <a:latin typeface="Candara" panose="020E0502030303020204" pitchFamily="34" charset="0"/>
              </a:rPr>
              <a:t> </a:t>
            </a:r>
            <a:r>
              <a:rPr lang="es-PR" sz="2400" dirty="0">
                <a:solidFill>
                  <a:schemeClr val="hlink"/>
                </a:solidFill>
                <a:latin typeface="Candara" panose="020E0502030303020204" pitchFamily="34" charset="0"/>
              </a:rPr>
              <a:t>12.12, </a:t>
            </a:r>
            <a:r>
              <a:rPr lang="es-PR" sz="2400" dirty="0" smtClean="0">
                <a:solidFill>
                  <a:schemeClr val="hlink"/>
                </a:solidFill>
                <a:latin typeface="Candara" panose="020E0502030303020204" pitchFamily="34" charset="0"/>
              </a:rPr>
              <a:t>NVR</a:t>
            </a:r>
            <a:r>
              <a:rPr lang="es-PR" sz="2400" dirty="0" smtClean="0">
                <a:latin typeface="Candara" panose="020E0502030303020204" pitchFamily="34" charset="0"/>
              </a:rPr>
              <a:t>)</a:t>
            </a:r>
            <a:endParaRPr lang="es-PR" sz="2400" dirty="0">
              <a:latin typeface="Candara" panose="020E0502030303020204" pitchFamily="34" charset="0"/>
            </a:endParaRPr>
          </a:p>
        </p:txBody>
      </p:sp>
      <p:pic>
        <p:nvPicPr>
          <p:cNvPr id="158726" name="Picture 6" descr="passover"/>
          <p:cNvPicPr>
            <a:picLocks noChangeAspect="1" noChangeArrowheads="1"/>
          </p:cNvPicPr>
          <p:nvPr/>
        </p:nvPicPr>
        <p:blipFill>
          <a:blip r:embed="rId3" cstate="email">
            <a:lum bright="14000" contrast="4000"/>
            <a:extLst>
              <a:ext uri="{28A0092B-C50C-407E-A947-70E740481C1C}">
                <a14:useLocalDpi xmlns="" xmlns:a14="http://schemas.microsoft.com/office/drawing/2010/main"/>
              </a:ext>
            </a:extLst>
          </a:blip>
          <a:srcRect/>
          <a:stretch>
            <a:fillRect/>
          </a:stretch>
        </p:blipFill>
        <p:spPr bwMode="auto">
          <a:xfrm>
            <a:off x="6248400" y="0"/>
            <a:ext cx="2895600" cy="221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121944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s-PR">
                <a:solidFill>
                  <a:srgbClr val="000000"/>
                </a:solidFill>
              </a:rPr>
              <a:t>www.iglesiabiblicabautista.org</a:t>
            </a:r>
          </a:p>
        </p:txBody>
      </p:sp>
      <p:sp>
        <p:nvSpPr>
          <p:cNvPr id="156674"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56675" name="Rectangle 3"/>
          <p:cNvSpPr>
            <a:spLocks noGrp="1" noChangeArrowheads="1"/>
          </p:cNvSpPr>
          <p:nvPr>
            <p:ph type="body" idx="1"/>
          </p:nvPr>
        </p:nvSpPr>
        <p:spPr>
          <a:xfrm>
            <a:off x="914400" y="2017713"/>
            <a:ext cx="8040688" cy="4114800"/>
          </a:xfrm>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è </a:t>
            </a:r>
            <a:r>
              <a:rPr lang="es-PR" dirty="0" err="1" smtClean="0">
                <a:latin typeface="Candara" panose="020E0502030303020204" pitchFamily="34" charset="0"/>
              </a:rPr>
              <a:t>l’agnello</a:t>
            </a:r>
            <a:r>
              <a:rPr lang="es-PR" dirty="0" smtClean="0">
                <a:latin typeface="Candara" panose="020E0502030303020204" pitchFamily="34" charset="0"/>
              </a:rPr>
              <a:t> di Dio.</a:t>
            </a:r>
            <a:endParaRPr lang="es-PR" dirty="0">
              <a:latin typeface="Candara" panose="020E0502030303020204" pitchFamily="34" charset="0"/>
            </a:endParaRPr>
          </a:p>
          <a:p>
            <a:pPr lvl="1"/>
            <a:r>
              <a:rPr lang="it-IT" dirty="0" smtClean="0"/>
              <a:t> “</a:t>
            </a:r>
            <a:r>
              <a:rPr lang="it-IT" dirty="0" smtClean="0">
                <a:latin typeface="Candara" pitchFamily="34" charset="0"/>
              </a:rPr>
              <a:t>Il </a:t>
            </a:r>
            <a:r>
              <a:rPr lang="it-IT" dirty="0" smtClean="0">
                <a:latin typeface="Candara" pitchFamily="34" charset="0"/>
              </a:rPr>
              <a:t>giorno seguente, Giovanni vide Gesù che veniva verso di lui e disse: «Ecco l'Agnello di Dio, che toglie il peccato del mondo</a:t>
            </a:r>
            <a:r>
              <a:rPr lang="it-IT" dirty="0" smtClean="0">
                <a:latin typeface="Candara" pitchFamily="34" charset="0"/>
              </a:rPr>
              <a:t>!”</a:t>
            </a:r>
            <a:endParaRPr lang="es-PR" dirty="0">
              <a:latin typeface="Candara" panose="020E0502030303020204" pitchFamily="34" charset="0"/>
            </a:endParaRPr>
          </a:p>
          <a:p>
            <a:pPr lvl="1">
              <a:buFont typeface="Wingdings" panose="05000000000000000000" pitchFamily="2" charset="2"/>
              <a:buNone/>
            </a:pPr>
            <a:r>
              <a:rPr lang="es-PR" dirty="0">
                <a:latin typeface="Candara" panose="020E0502030303020204" pitchFamily="34" charset="0"/>
              </a:rPr>
              <a:t>	</a:t>
            </a:r>
            <a:r>
              <a:rPr lang="es-PR" dirty="0" smtClean="0">
                <a:latin typeface="Candara" panose="020E0502030303020204" pitchFamily="34" charset="0"/>
              </a:rPr>
              <a:t>(</a:t>
            </a:r>
            <a:r>
              <a:rPr lang="es-PR" dirty="0" smtClean="0">
                <a:solidFill>
                  <a:schemeClr val="hlink"/>
                </a:solidFill>
                <a:latin typeface="Candara" panose="020E0502030303020204" pitchFamily="34" charset="0"/>
              </a:rPr>
              <a:t>Giovanni</a:t>
            </a:r>
            <a:r>
              <a:rPr lang="es-PR" dirty="0" smtClean="0">
                <a:solidFill>
                  <a:schemeClr val="hlink"/>
                </a:solidFill>
                <a:latin typeface="Candara" panose="020E0502030303020204" pitchFamily="34" charset="0"/>
              </a:rPr>
              <a:t> 1:29</a:t>
            </a:r>
            <a:r>
              <a:rPr lang="es-PR" dirty="0" smtClean="0">
                <a:latin typeface="Candara" panose="020E0502030303020204" pitchFamily="34" charset="0"/>
              </a:rPr>
              <a:t>)</a:t>
            </a:r>
            <a:endParaRPr lang="es-PR" dirty="0">
              <a:latin typeface="Candara" panose="020E0502030303020204" pitchFamily="34" charset="0"/>
            </a:endParaRPr>
          </a:p>
        </p:txBody>
      </p:sp>
    </p:spTree>
    <p:extLst>
      <p:ext uri="{BB962C8B-B14F-4D97-AF65-F5344CB8AC3E}">
        <p14:creationId xmlns="" xmlns:p14="http://schemas.microsoft.com/office/powerpoint/2010/main" val="3608313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s-PR">
                <a:solidFill>
                  <a:srgbClr val="000000"/>
                </a:solidFill>
              </a:rPr>
              <a:t>www.iglesiabiblicabautista.org</a:t>
            </a:r>
          </a:p>
        </p:txBody>
      </p:sp>
      <p:sp>
        <p:nvSpPr>
          <p:cNvPr id="162818"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62819" name="Rectangle 3"/>
          <p:cNvSpPr>
            <a:spLocks noGrp="1" noChangeArrowheads="1"/>
          </p:cNvSpPr>
          <p:nvPr>
            <p:ph type="body" idx="1"/>
          </p:nvPr>
        </p:nvSpPr>
        <p:spPr>
          <a:xfrm>
            <a:off x="381000" y="2057399"/>
            <a:ext cx="8574088" cy="4075113"/>
          </a:xfrm>
        </p:spPr>
        <p:txBody>
          <a:bodyPr/>
          <a:lstStyle/>
          <a:p>
            <a:r>
              <a:rPr lang="es-PR" sz="2800" dirty="0" err="1" smtClean="0">
                <a:latin typeface="Candara" panose="020E0502030303020204" pitchFamily="34" charset="0"/>
              </a:rPr>
              <a:t>Il</a:t>
            </a:r>
            <a:r>
              <a:rPr lang="es-PR" sz="2800" dirty="0" smtClean="0">
                <a:latin typeface="Candara" panose="020E0502030303020204" pitchFamily="34" charset="0"/>
              </a:rPr>
              <a:t> sacrificio di </a:t>
            </a:r>
            <a:r>
              <a:rPr lang="es-PR" sz="2800" dirty="0" err="1" smtClean="0">
                <a:latin typeface="Candara" panose="020E0502030303020204" pitchFamily="34" charset="0"/>
              </a:rPr>
              <a:t>Gesù</a:t>
            </a:r>
            <a:r>
              <a:rPr lang="es-PR" sz="2800" dirty="0" smtClean="0">
                <a:latin typeface="Candara" panose="020E0502030303020204" pitchFamily="34" charset="0"/>
              </a:rPr>
              <a:t> è </a:t>
            </a:r>
            <a:r>
              <a:rPr lang="es-PR" sz="2800" dirty="0" err="1" smtClean="0">
                <a:latin typeface="Candara" panose="020E0502030303020204" pitchFamily="34" charset="0"/>
              </a:rPr>
              <a:t>accaduto</a:t>
            </a:r>
            <a:r>
              <a:rPr lang="es-PR" sz="2800" dirty="0" smtClean="0">
                <a:latin typeface="Candara" panose="020E0502030303020204" pitchFamily="34" charset="0"/>
              </a:rPr>
              <a:t> </a:t>
            </a:r>
            <a:r>
              <a:rPr lang="es-PR" sz="2800" dirty="0" err="1" smtClean="0">
                <a:latin typeface="Candara" panose="020E0502030303020204" pitchFamily="34" charset="0"/>
              </a:rPr>
              <a:t>esattamente</a:t>
            </a:r>
            <a:r>
              <a:rPr lang="es-PR" sz="2800" dirty="0" smtClean="0">
                <a:latin typeface="Candara" panose="020E0502030303020204" pitchFamily="34" charset="0"/>
              </a:rPr>
              <a:t> </a:t>
            </a:r>
            <a:r>
              <a:rPr lang="es-PR" sz="2800" dirty="0" err="1" smtClean="0">
                <a:latin typeface="Candara" panose="020E0502030303020204" pitchFamily="34" charset="0"/>
              </a:rPr>
              <a:t>all’ora</a:t>
            </a:r>
            <a:r>
              <a:rPr lang="es-PR" sz="2800" dirty="0" smtClean="0">
                <a:latin typeface="Candara" panose="020E0502030303020204" pitchFamily="34" charset="0"/>
              </a:rPr>
              <a:t> in cui si </a:t>
            </a:r>
            <a:r>
              <a:rPr lang="es-PR" sz="2800" dirty="0" err="1" smtClean="0">
                <a:latin typeface="Candara" panose="020E0502030303020204" pitchFamily="34" charset="0"/>
              </a:rPr>
              <a:t>sacrificava</a:t>
            </a:r>
            <a:r>
              <a:rPr lang="es-PR" sz="2800" dirty="0" smtClean="0">
                <a:latin typeface="Candara" panose="020E0502030303020204" pitchFamily="34" charset="0"/>
              </a:rPr>
              <a:t> </a:t>
            </a:r>
            <a:r>
              <a:rPr lang="es-PR" sz="2800" dirty="0" err="1" smtClean="0">
                <a:latin typeface="Candara" panose="020E0502030303020204" pitchFamily="34" charset="0"/>
              </a:rPr>
              <a:t>l’agnello</a:t>
            </a:r>
            <a:r>
              <a:rPr lang="es-PR" sz="2800" dirty="0" smtClean="0">
                <a:latin typeface="Candara" panose="020E0502030303020204" pitchFamily="34" charset="0"/>
              </a:rPr>
              <a:t> </a:t>
            </a:r>
            <a:r>
              <a:rPr lang="es-PR" sz="2800" dirty="0" err="1" smtClean="0">
                <a:latin typeface="Candara" panose="020E0502030303020204" pitchFamily="34" charset="0"/>
              </a:rPr>
              <a:t>nel</a:t>
            </a:r>
            <a:r>
              <a:rPr lang="es-PR" sz="2800" dirty="0" smtClean="0">
                <a:latin typeface="Candara" panose="020E0502030303020204" pitchFamily="34" charset="0"/>
              </a:rPr>
              <a:t> </a:t>
            </a:r>
            <a:r>
              <a:rPr lang="es-PR" sz="2800" dirty="0" err="1" smtClean="0">
                <a:latin typeface="Candara" panose="020E0502030303020204" pitchFamily="34" charset="0"/>
              </a:rPr>
              <a:t>Tempio</a:t>
            </a:r>
            <a:r>
              <a:rPr lang="es-PR" sz="2800" dirty="0" smtClean="0">
                <a:latin typeface="Candara" panose="020E0502030303020204" pitchFamily="34" charset="0"/>
              </a:rPr>
              <a:t>! </a:t>
            </a:r>
            <a:endParaRPr lang="es-PR" sz="2800" dirty="0">
              <a:latin typeface="Candara" panose="020E0502030303020204" pitchFamily="34" charset="0"/>
            </a:endParaRPr>
          </a:p>
          <a:p>
            <a:r>
              <a:rPr lang="es-PR" sz="2800" dirty="0">
                <a:latin typeface="Candara" panose="020E0502030303020204" pitchFamily="34" charset="0"/>
              </a:rPr>
              <a:t>I</a:t>
            </a:r>
            <a:r>
              <a:rPr lang="es-PR" sz="2800" dirty="0" smtClean="0">
                <a:latin typeface="Candara" panose="020E0502030303020204" pitchFamily="34" charset="0"/>
              </a:rPr>
              <a:t>n Giovanni </a:t>
            </a:r>
            <a:r>
              <a:rPr lang="es-PR" sz="2800" dirty="0">
                <a:latin typeface="Candara" panose="020E0502030303020204" pitchFamily="34" charset="0"/>
              </a:rPr>
              <a:t>19:1 dice:</a:t>
            </a:r>
          </a:p>
          <a:p>
            <a:pPr lvl="1"/>
            <a:r>
              <a:rPr lang="it-IT" sz="2400" dirty="0" smtClean="0">
                <a:latin typeface="Candara" pitchFamily="34" charset="0"/>
              </a:rPr>
              <a:t>Era la preparazione della Pasqua, ed era l'ora sesta. Egli disse ai Giudei: «Ecco il vostro re!» </a:t>
            </a:r>
            <a:r>
              <a:rPr lang="es-PR" sz="2400" dirty="0" smtClean="0">
                <a:latin typeface="Candara" panose="020E0502030303020204" pitchFamily="34" charset="0"/>
              </a:rPr>
              <a:t>”</a:t>
            </a:r>
            <a:endParaRPr lang="es-PR" sz="2400" dirty="0">
              <a:latin typeface="Candara" panose="020E0502030303020204" pitchFamily="34" charset="0"/>
            </a:endParaRPr>
          </a:p>
          <a:p>
            <a:pPr lvl="1">
              <a:buFont typeface="Wingdings" panose="05000000000000000000" pitchFamily="2" charset="2"/>
              <a:buNone/>
            </a:pPr>
            <a:r>
              <a:rPr lang="es-PR" sz="2400" dirty="0">
                <a:latin typeface="Candara" panose="020E0502030303020204" pitchFamily="34" charset="0"/>
              </a:rPr>
              <a:t>	</a:t>
            </a:r>
            <a:r>
              <a:rPr lang="es-PR" sz="2400" dirty="0" smtClean="0">
                <a:latin typeface="Candara" panose="020E0502030303020204" pitchFamily="34" charset="0"/>
              </a:rPr>
              <a:t>(</a:t>
            </a:r>
            <a:r>
              <a:rPr lang="es-PR" sz="2400" dirty="0" smtClean="0">
                <a:solidFill>
                  <a:schemeClr val="hlink"/>
                </a:solidFill>
                <a:latin typeface="Candara" panose="020E0502030303020204" pitchFamily="34" charset="0"/>
              </a:rPr>
              <a:t>Giovanni </a:t>
            </a:r>
            <a:r>
              <a:rPr lang="es-PR" sz="2400" dirty="0">
                <a:solidFill>
                  <a:schemeClr val="hlink"/>
                </a:solidFill>
                <a:latin typeface="Candara" panose="020E0502030303020204" pitchFamily="34" charset="0"/>
              </a:rPr>
              <a:t>19.14</a:t>
            </a:r>
            <a:r>
              <a:rPr lang="es-PR" sz="2400" dirty="0" smtClean="0">
                <a:solidFill>
                  <a:schemeClr val="hlink"/>
                </a:solidFill>
                <a:latin typeface="Candara" panose="020E0502030303020204" pitchFamily="34" charset="0"/>
              </a:rPr>
              <a:t>, NVR</a:t>
            </a:r>
            <a:r>
              <a:rPr lang="es-PR" sz="2400" dirty="0" smtClean="0">
                <a:latin typeface="Candara" panose="020E0502030303020204" pitchFamily="34" charset="0"/>
              </a:rPr>
              <a:t>) </a:t>
            </a:r>
            <a:endParaRPr lang="es-PR" sz="2400" dirty="0">
              <a:latin typeface="Candara" panose="020E0502030303020204" pitchFamily="34" charset="0"/>
            </a:endParaRPr>
          </a:p>
          <a:p>
            <a:r>
              <a:rPr lang="es-PR" sz="2800" dirty="0">
                <a:latin typeface="Candara" panose="020E0502030303020204" pitchFamily="34" charset="0"/>
              </a:rPr>
              <a:t>La </a:t>
            </a:r>
            <a:r>
              <a:rPr lang="es-PR" sz="2800" dirty="0" err="1" smtClean="0">
                <a:latin typeface="Candara" panose="020E0502030303020204" pitchFamily="34" charset="0"/>
              </a:rPr>
              <a:t>Pasqua</a:t>
            </a:r>
            <a:r>
              <a:rPr lang="es-PR" sz="2800" dirty="0" smtClean="0">
                <a:latin typeface="Candara" panose="020E0502030303020204" pitchFamily="34" charset="0"/>
              </a:rPr>
              <a:t> si </a:t>
            </a:r>
            <a:r>
              <a:rPr lang="es-PR" sz="2800" dirty="0" err="1" smtClean="0">
                <a:latin typeface="Candara" panose="020E0502030303020204" pitchFamily="34" charset="0"/>
              </a:rPr>
              <a:t>preparava</a:t>
            </a:r>
            <a:r>
              <a:rPr lang="es-PR" sz="2800" dirty="0" smtClean="0">
                <a:latin typeface="Candara" panose="020E0502030303020204" pitchFamily="34" charset="0"/>
              </a:rPr>
              <a:t> </a:t>
            </a:r>
            <a:r>
              <a:rPr lang="es-PR" sz="2800" dirty="0" err="1" smtClean="0">
                <a:latin typeface="Candara" panose="020E0502030303020204" pitchFamily="34" charset="0"/>
              </a:rPr>
              <a:t>il</a:t>
            </a:r>
            <a:r>
              <a:rPr lang="es-PR" sz="2800" dirty="0" smtClean="0">
                <a:latin typeface="Candara" panose="020E0502030303020204" pitchFamily="34" charset="0"/>
              </a:rPr>
              <a:t> </a:t>
            </a:r>
            <a:r>
              <a:rPr lang="es-PR" sz="2800" dirty="0">
                <a:latin typeface="Candara" panose="020E0502030303020204" pitchFamily="34" charset="0"/>
              </a:rPr>
              <a:t>14 </a:t>
            </a:r>
            <a:r>
              <a:rPr lang="es-PR" sz="2800" dirty="0" smtClean="0">
                <a:latin typeface="Candara" panose="020E0502030303020204" pitchFamily="34" charset="0"/>
              </a:rPr>
              <a:t>di </a:t>
            </a:r>
            <a:r>
              <a:rPr lang="es-PR" sz="2800" dirty="0" err="1" smtClean="0">
                <a:latin typeface="Candara" panose="020E0502030303020204" pitchFamily="34" charset="0"/>
              </a:rPr>
              <a:t>Nisan</a:t>
            </a:r>
            <a:r>
              <a:rPr lang="es-PR" sz="2800" dirty="0">
                <a:latin typeface="Candara" panose="020E0502030303020204" pitchFamily="34" charset="0"/>
              </a:rPr>
              <a:t>.</a:t>
            </a:r>
          </a:p>
        </p:txBody>
      </p:sp>
    </p:spTree>
    <p:extLst>
      <p:ext uri="{BB962C8B-B14F-4D97-AF65-F5344CB8AC3E}">
        <p14:creationId xmlns="" xmlns:p14="http://schemas.microsoft.com/office/powerpoint/2010/main" val="3083518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s-PR">
                <a:solidFill>
                  <a:srgbClr val="000000"/>
                </a:solidFill>
              </a:rPr>
              <a:t>www.iglesiabiblicabautista.org</a:t>
            </a:r>
          </a:p>
        </p:txBody>
      </p:sp>
      <p:sp>
        <p:nvSpPr>
          <p:cNvPr id="121858"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21859" name="Rectangle 3"/>
          <p:cNvSpPr>
            <a:spLocks noGrp="1" noChangeArrowheads="1"/>
          </p:cNvSpPr>
          <p:nvPr>
            <p:ph type="body" idx="1"/>
          </p:nvPr>
        </p:nvSpPr>
        <p:spPr>
          <a:xfrm>
            <a:off x="304800" y="1981200"/>
            <a:ext cx="8650288" cy="4151313"/>
          </a:xfrm>
        </p:spPr>
        <p:txBody>
          <a:bodyPr/>
          <a:lstStyle/>
          <a:p>
            <a:r>
              <a:rPr lang="es-PR" sz="2800" dirty="0" smtClean="0">
                <a:latin typeface="Candara" panose="020E0502030303020204" pitchFamily="34" charset="0"/>
              </a:rPr>
              <a:t>Le </a:t>
            </a:r>
            <a:r>
              <a:rPr lang="es-PR" sz="2800" dirty="0" err="1" smtClean="0">
                <a:latin typeface="Candara" panose="020E0502030303020204" pitchFamily="34" charset="0"/>
              </a:rPr>
              <a:t>autorità</a:t>
            </a:r>
            <a:r>
              <a:rPr lang="es-PR" sz="2800" dirty="0" smtClean="0">
                <a:latin typeface="Candara" panose="020E0502030303020204" pitchFamily="34" charset="0"/>
              </a:rPr>
              <a:t> </a:t>
            </a:r>
            <a:r>
              <a:rPr lang="es-PR" sz="2800" dirty="0" err="1" smtClean="0">
                <a:latin typeface="Candara" panose="020E0502030303020204" pitchFamily="34" charset="0"/>
              </a:rPr>
              <a:t>volevano</a:t>
            </a:r>
            <a:r>
              <a:rPr lang="es-PR" sz="2800" dirty="0" smtClean="0">
                <a:latin typeface="Candara" panose="020E0502030303020204" pitchFamily="34" charset="0"/>
              </a:rPr>
              <a:t> evitare che </a:t>
            </a:r>
            <a:r>
              <a:rPr lang="es-PR" sz="2800" dirty="0" err="1" smtClean="0">
                <a:latin typeface="Candara" panose="020E0502030303020204" pitchFamily="34" charset="0"/>
              </a:rPr>
              <a:t>Gesù</a:t>
            </a:r>
            <a:r>
              <a:rPr lang="es-PR" sz="2800" dirty="0" smtClean="0">
                <a:latin typeface="Candara" panose="020E0502030303020204" pitchFamily="34" charset="0"/>
              </a:rPr>
              <a:t> </a:t>
            </a:r>
            <a:r>
              <a:rPr lang="es-PR" sz="2800" dirty="0" err="1" smtClean="0">
                <a:latin typeface="Candara" panose="020E0502030303020204" pitchFamily="34" charset="0"/>
              </a:rPr>
              <a:t>morisse</a:t>
            </a:r>
            <a:r>
              <a:rPr lang="es-PR" sz="2800" dirty="0" smtClean="0">
                <a:latin typeface="Candara" panose="020E0502030303020204" pitchFamily="34" charset="0"/>
              </a:rPr>
              <a:t> </a:t>
            </a:r>
            <a:r>
              <a:rPr lang="es-PR" sz="2800" dirty="0" err="1" smtClean="0">
                <a:latin typeface="Candara" panose="020E0502030303020204" pitchFamily="34" charset="0"/>
              </a:rPr>
              <a:t>il</a:t>
            </a:r>
            <a:r>
              <a:rPr lang="es-PR" sz="2800" dirty="0" smtClean="0">
                <a:latin typeface="Candara" panose="020E0502030303020204" pitchFamily="34" charset="0"/>
              </a:rPr>
              <a:t> </a:t>
            </a:r>
            <a:r>
              <a:rPr lang="es-PR" sz="2800" dirty="0" err="1" smtClean="0">
                <a:latin typeface="Candara" panose="020E0502030303020204" pitchFamily="34" charset="0"/>
              </a:rPr>
              <a:t>giorno</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Pasqua</a:t>
            </a:r>
            <a:r>
              <a:rPr lang="es-PR" sz="2800" dirty="0" smtClean="0">
                <a:latin typeface="Candara" panose="020E0502030303020204" pitchFamily="34" charset="0"/>
              </a:rPr>
              <a:t> (</a:t>
            </a:r>
            <a:r>
              <a:rPr lang="es-PR" sz="2800" dirty="0" err="1" smtClean="0">
                <a:solidFill>
                  <a:schemeClr val="hlink"/>
                </a:solidFill>
                <a:latin typeface="Candara" panose="020E0502030303020204" pitchFamily="34" charset="0"/>
              </a:rPr>
              <a:t>Matteo</a:t>
            </a:r>
            <a:r>
              <a:rPr lang="es-PR" sz="2800" dirty="0" smtClean="0">
                <a:solidFill>
                  <a:schemeClr val="hlink"/>
                </a:solidFill>
                <a:latin typeface="Candara" panose="020E0502030303020204" pitchFamily="34" charset="0"/>
              </a:rPr>
              <a:t> </a:t>
            </a:r>
            <a:r>
              <a:rPr lang="es-PR" sz="2800" dirty="0">
                <a:solidFill>
                  <a:schemeClr val="hlink"/>
                </a:solidFill>
                <a:latin typeface="Candara" panose="020E0502030303020204" pitchFamily="34" charset="0"/>
              </a:rPr>
              <a:t>26:4-5</a:t>
            </a:r>
            <a:r>
              <a:rPr lang="es-PR" sz="2800" dirty="0">
                <a:latin typeface="Candara" panose="020E0502030303020204" pitchFamily="34" charset="0"/>
              </a:rPr>
              <a:t>). </a:t>
            </a:r>
          </a:p>
          <a:p>
            <a:r>
              <a:rPr lang="es-PR" sz="2800" dirty="0" smtClean="0">
                <a:latin typeface="Candara" panose="020E0502030303020204" pitchFamily="34" charset="0"/>
              </a:rPr>
              <a:t>La </a:t>
            </a:r>
            <a:r>
              <a:rPr lang="es-PR" sz="2800" dirty="0" err="1" smtClean="0">
                <a:latin typeface="Candara" panose="020E0502030303020204" pitchFamily="34" charset="0"/>
              </a:rPr>
              <a:t>fretta</a:t>
            </a:r>
            <a:r>
              <a:rPr lang="es-PR" sz="2800" dirty="0" smtClean="0">
                <a:latin typeface="Candara" panose="020E0502030303020204" pitchFamily="34" charset="0"/>
              </a:rPr>
              <a:t> con cui </a:t>
            </a:r>
            <a:r>
              <a:rPr lang="es-PR" sz="2800" dirty="0" err="1" smtClean="0">
                <a:latin typeface="Candara" panose="020E0502030303020204" pitchFamily="34" charset="0"/>
              </a:rPr>
              <a:t>sono</a:t>
            </a:r>
            <a:r>
              <a:rPr lang="es-PR" sz="2800" dirty="0" smtClean="0">
                <a:latin typeface="Candara" panose="020E0502030303020204" pitchFamily="34" charset="0"/>
              </a:rPr>
              <a:t> </a:t>
            </a:r>
            <a:r>
              <a:rPr lang="es-PR" sz="2800" dirty="0" err="1" smtClean="0">
                <a:latin typeface="Candara" panose="020E0502030303020204" pitchFamily="34" charset="0"/>
              </a:rPr>
              <a:t>accadute</a:t>
            </a:r>
            <a:r>
              <a:rPr lang="es-PR" sz="2800" dirty="0" smtClean="0">
                <a:latin typeface="Candara" panose="020E0502030303020204" pitchFamily="34" charset="0"/>
              </a:rPr>
              <a:t> </a:t>
            </a:r>
            <a:r>
              <a:rPr lang="es-PR" sz="2800" dirty="0" err="1" smtClean="0">
                <a:latin typeface="Candara" panose="020E0502030303020204" pitchFamily="34" charset="0"/>
              </a:rPr>
              <a:t>l’elaborazione</a:t>
            </a:r>
            <a:r>
              <a:rPr lang="es-PR" sz="2800" dirty="0" smtClean="0">
                <a:latin typeface="Candara" panose="020E0502030303020204" pitchFamily="34" charset="0"/>
              </a:rPr>
              <a:t> e la </a:t>
            </a:r>
            <a:r>
              <a:rPr lang="es-PR" sz="2800" dirty="0" err="1" smtClean="0">
                <a:latin typeface="Candara" panose="020E0502030303020204" pitchFamily="34" charset="0"/>
              </a:rPr>
              <a:t>sentenza</a:t>
            </a:r>
            <a:r>
              <a:rPr lang="es-PR" sz="2800" dirty="0" smtClean="0">
                <a:latin typeface="Candara" panose="020E0502030303020204" pitchFamily="34" charset="0"/>
              </a:rPr>
              <a:t>, </a:t>
            </a:r>
            <a:r>
              <a:rPr lang="es-PR" sz="2800" dirty="0" err="1" smtClean="0">
                <a:latin typeface="Candara" panose="020E0502030303020204" pitchFamily="34" charset="0"/>
              </a:rPr>
              <a:t>mostra</a:t>
            </a:r>
            <a:r>
              <a:rPr lang="es-PR" sz="2800" dirty="0" smtClean="0">
                <a:latin typeface="Candara" panose="020E0502030303020204" pitchFamily="34" charset="0"/>
              </a:rPr>
              <a:t> come </a:t>
            </a:r>
            <a:r>
              <a:rPr lang="es-PR" sz="2800" dirty="0" err="1" smtClean="0">
                <a:latin typeface="Candara" panose="020E0502030303020204" pitchFamily="34" charset="0"/>
              </a:rPr>
              <a:t>volevano</a:t>
            </a:r>
            <a:r>
              <a:rPr lang="es-PR" sz="2800" dirty="0" smtClean="0">
                <a:latin typeface="Candara" panose="020E0502030303020204" pitchFamily="34" charset="0"/>
              </a:rPr>
              <a:t> </a:t>
            </a:r>
            <a:r>
              <a:rPr lang="es-PR" sz="2800" dirty="0" err="1" smtClean="0">
                <a:latin typeface="Candara" panose="020E0502030303020204" pitchFamily="34" charset="0"/>
              </a:rPr>
              <a:t>finire</a:t>
            </a:r>
            <a:r>
              <a:rPr lang="es-PR" sz="2800" dirty="0" smtClean="0">
                <a:latin typeface="Candara" panose="020E0502030303020204" pitchFamily="34" charset="0"/>
              </a:rPr>
              <a:t> </a:t>
            </a:r>
            <a:r>
              <a:rPr lang="es-PR" sz="2800" dirty="0" err="1" smtClean="0">
                <a:solidFill>
                  <a:srgbClr val="FF0000"/>
                </a:solidFill>
                <a:latin typeface="Candara" panose="020E0502030303020204" pitchFamily="34" charset="0"/>
              </a:rPr>
              <a:t>quanto</a:t>
            </a:r>
            <a:r>
              <a:rPr lang="es-PR" sz="2800" dirty="0" smtClean="0">
                <a:solidFill>
                  <a:srgbClr val="FF0000"/>
                </a:solidFill>
                <a:latin typeface="Candara" panose="020E0502030303020204" pitchFamily="34" charset="0"/>
              </a:rPr>
              <a:t> prima </a:t>
            </a:r>
            <a:r>
              <a:rPr lang="es-PR" sz="2800" dirty="0">
                <a:latin typeface="Candara" panose="020E0502030303020204" pitchFamily="34" charset="0"/>
              </a:rPr>
              <a:t>con </a:t>
            </a:r>
            <a:r>
              <a:rPr lang="es-PR" sz="2800" dirty="0" err="1" smtClean="0">
                <a:latin typeface="Candara" panose="020E0502030303020204" pitchFamily="34" charset="0"/>
              </a:rPr>
              <a:t>l’assunto</a:t>
            </a:r>
            <a:r>
              <a:rPr lang="es-PR" sz="2800" dirty="0" smtClean="0">
                <a:latin typeface="Candara" panose="020E0502030303020204" pitchFamily="34" charset="0"/>
              </a:rPr>
              <a:t> per la </a:t>
            </a:r>
            <a:r>
              <a:rPr lang="es-PR" sz="2800" dirty="0" err="1" smtClean="0">
                <a:latin typeface="Candara" panose="020E0502030303020204" pitchFamily="34" charset="0"/>
              </a:rPr>
              <a:t>festa</a:t>
            </a:r>
            <a:r>
              <a:rPr lang="es-PR" sz="2800" dirty="0" smtClean="0">
                <a:latin typeface="Candara" panose="020E0502030303020204" pitchFamily="34" charset="0"/>
              </a:rPr>
              <a:t> </a:t>
            </a:r>
            <a:r>
              <a:rPr lang="es-PR" sz="2800" dirty="0" err="1" smtClean="0">
                <a:latin typeface="Candara" panose="020E0502030303020204" pitchFamily="34" charset="0"/>
              </a:rPr>
              <a:t>imminente</a:t>
            </a:r>
            <a:r>
              <a:rPr lang="es-PR" sz="2800" dirty="0" smtClean="0">
                <a:latin typeface="Candara" panose="020E0502030303020204" pitchFamily="34" charset="0"/>
              </a:rPr>
              <a:t>. </a:t>
            </a:r>
            <a:endParaRPr lang="es-PR" sz="2800" dirty="0">
              <a:latin typeface="Candara" panose="020E0502030303020204" pitchFamily="34" charset="0"/>
            </a:endParaRPr>
          </a:p>
          <a:p>
            <a:r>
              <a:rPr lang="es-PR" sz="2800" dirty="0" smtClean="0">
                <a:latin typeface="Candara" panose="020E0502030303020204" pitchFamily="34" charset="0"/>
              </a:rPr>
              <a:t>Dopo una </a:t>
            </a:r>
            <a:r>
              <a:rPr lang="es-PR" sz="2800" dirty="0" err="1" smtClean="0">
                <a:latin typeface="Candara" panose="020E0502030303020204" pitchFamily="34" charset="0"/>
              </a:rPr>
              <a:t>lunga</a:t>
            </a:r>
            <a:r>
              <a:rPr lang="es-PR" sz="2800" dirty="0" smtClean="0">
                <a:latin typeface="Candara" panose="020E0502030303020204" pitchFamily="34" charset="0"/>
              </a:rPr>
              <a:t> </a:t>
            </a:r>
            <a:r>
              <a:rPr lang="es-PR" sz="2800" dirty="0" err="1" smtClean="0">
                <a:latin typeface="Candara" panose="020E0502030303020204" pitchFamily="34" charset="0"/>
              </a:rPr>
              <a:t>notte</a:t>
            </a:r>
            <a:r>
              <a:rPr lang="es-PR" sz="2800" dirty="0" smtClean="0">
                <a:latin typeface="Candara" panose="020E0502030303020204" pitchFamily="34" charset="0"/>
              </a:rPr>
              <a:t> per le </a:t>
            </a:r>
            <a:r>
              <a:rPr lang="es-PR" sz="2800" dirty="0" err="1" smtClean="0">
                <a:latin typeface="Candara" panose="020E0502030303020204" pitchFamily="34" charset="0"/>
              </a:rPr>
              <a:t>autorità</a:t>
            </a:r>
            <a:r>
              <a:rPr lang="es-PR" sz="2800" dirty="0" smtClean="0">
                <a:latin typeface="Candara" panose="020E0502030303020204" pitchFamily="34" charset="0"/>
              </a:rPr>
              <a:t>, </a:t>
            </a:r>
            <a:r>
              <a:rPr lang="es-PR" sz="2800" dirty="0">
                <a:latin typeface="Candara" panose="020E0502030303020204" pitchFamily="34" charset="0"/>
              </a:rPr>
              <a:t>la </a:t>
            </a:r>
            <a:r>
              <a:rPr lang="es-PR" sz="2800" dirty="0" err="1" smtClean="0">
                <a:latin typeface="Candara" panose="020E0502030303020204" pitchFamily="34" charset="0"/>
              </a:rPr>
              <a:t>questione</a:t>
            </a:r>
            <a:r>
              <a:rPr lang="es-PR" sz="2800" dirty="0" smtClean="0">
                <a:latin typeface="Candara" panose="020E0502030303020204" pitchFamily="34" charset="0"/>
              </a:rPr>
              <a:t> è </a:t>
            </a:r>
            <a:r>
              <a:rPr lang="es-PR" sz="2800" dirty="0" err="1" smtClean="0">
                <a:latin typeface="Candara" panose="020E0502030303020204" pitchFamily="34" charset="0"/>
              </a:rPr>
              <a:t>stata</a:t>
            </a:r>
            <a:r>
              <a:rPr lang="es-PR" sz="2800" dirty="0" smtClean="0">
                <a:latin typeface="Candara" panose="020E0502030303020204" pitchFamily="34" charset="0"/>
              </a:rPr>
              <a:t> a </a:t>
            </a:r>
            <a:r>
              <a:rPr lang="es-PR" sz="2800" dirty="0" err="1" smtClean="0">
                <a:latin typeface="Candara" panose="020E0502030303020204" pitchFamily="34" charset="0"/>
              </a:rPr>
              <a:t>risolt</a:t>
            </a:r>
            <a:r>
              <a:rPr lang="es-PR" sz="2800" dirty="0" err="1" smtClean="0">
                <a:latin typeface="Candara" panose="020E0502030303020204" pitchFamily="34" charset="0"/>
              </a:rPr>
              <a:t>a</a:t>
            </a:r>
            <a:r>
              <a:rPr lang="es-PR" sz="2800" dirty="0" smtClean="0">
                <a:latin typeface="Candara" panose="020E0502030303020204" pitchFamily="34" charset="0"/>
              </a:rPr>
              <a:t> </a:t>
            </a:r>
            <a:r>
              <a:rPr lang="es-PR" sz="2800" dirty="0" err="1" smtClean="0">
                <a:latin typeface="Candara" panose="020E0502030303020204" pitchFamily="34" charset="0"/>
              </a:rPr>
              <a:t>alle</a:t>
            </a:r>
            <a:r>
              <a:rPr lang="es-PR" sz="2800" dirty="0" smtClean="0">
                <a:latin typeface="Candara" panose="020E0502030303020204" pitchFamily="34" charset="0"/>
              </a:rPr>
              <a:t> nove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mattina</a:t>
            </a:r>
            <a:r>
              <a:rPr lang="es-PR" sz="2800" dirty="0" smtClean="0">
                <a:latin typeface="Candara" panose="020E0502030303020204" pitchFamily="34" charset="0"/>
              </a:rPr>
              <a:t>.  </a:t>
            </a:r>
            <a:endParaRPr lang="es-PR" sz="2800" dirty="0">
              <a:latin typeface="Candara" panose="020E0502030303020204" pitchFamily="34" charset="0"/>
            </a:endParaRPr>
          </a:p>
        </p:txBody>
      </p:sp>
    </p:spTree>
    <p:extLst>
      <p:ext uri="{BB962C8B-B14F-4D97-AF65-F5344CB8AC3E}">
        <p14:creationId xmlns="" xmlns:p14="http://schemas.microsoft.com/office/powerpoint/2010/main" val="37362738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s-PR">
                <a:solidFill>
                  <a:srgbClr val="000000"/>
                </a:solidFill>
              </a:rPr>
              <a:t>www.iglesiabiblicabautista.org</a:t>
            </a:r>
          </a:p>
        </p:txBody>
      </p:sp>
      <p:sp>
        <p:nvSpPr>
          <p:cNvPr id="164866"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64867" name="Rectangle 3"/>
          <p:cNvSpPr>
            <a:spLocks noGrp="1" noChangeArrowheads="1"/>
          </p:cNvSpPr>
          <p:nvPr>
            <p:ph type="body" idx="1"/>
          </p:nvPr>
        </p:nvSpPr>
        <p:spPr>
          <a:xfrm>
            <a:off x="228600" y="2057399"/>
            <a:ext cx="8726488" cy="4343401"/>
          </a:xfrm>
        </p:spPr>
        <p:txBody>
          <a:bodyPr/>
          <a:lstStyle/>
          <a:p>
            <a:pPr>
              <a:lnSpc>
                <a:spcPct val="90000"/>
              </a:lnSpc>
            </a:pPr>
            <a:r>
              <a:rPr lang="es-PR" sz="2800" dirty="0" err="1" smtClean="0">
                <a:latin typeface="Candara" panose="020E0502030303020204" pitchFamily="34" charset="0"/>
              </a:rPr>
              <a:t>Gesù</a:t>
            </a:r>
            <a:r>
              <a:rPr lang="es-PR" sz="2800" dirty="0" smtClean="0">
                <a:latin typeface="Candara" panose="020E0502030303020204" pitchFamily="34" charset="0"/>
              </a:rPr>
              <a:t> è </a:t>
            </a:r>
            <a:r>
              <a:rPr lang="es-PR" sz="2800" dirty="0" err="1" smtClean="0">
                <a:latin typeface="Candara" panose="020E0502030303020204" pitchFamily="34" charset="0"/>
              </a:rPr>
              <a:t>stato</a:t>
            </a:r>
            <a:r>
              <a:rPr lang="es-PR" sz="2800" dirty="0" smtClean="0">
                <a:latin typeface="Candara" panose="020E0502030303020204" pitchFamily="34" charset="0"/>
              </a:rPr>
              <a:t> </a:t>
            </a:r>
            <a:r>
              <a:rPr lang="es-PR" sz="2800" dirty="0" err="1" smtClean="0">
                <a:latin typeface="Candara" panose="020E0502030303020204" pitchFamily="34" charset="0"/>
              </a:rPr>
              <a:t>inchiodato</a:t>
            </a:r>
            <a:r>
              <a:rPr lang="es-PR" sz="2800" dirty="0" smtClean="0">
                <a:latin typeface="Candara" panose="020E0502030303020204" pitchFamily="34" charset="0"/>
              </a:rPr>
              <a:t> </a:t>
            </a:r>
            <a:r>
              <a:rPr lang="es-PR" sz="2800" dirty="0" err="1" smtClean="0">
                <a:latin typeface="Candara" panose="020E0502030303020204" pitchFamily="34" charset="0"/>
              </a:rPr>
              <a:t>alla</a:t>
            </a:r>
            <a:r>
              <a:rPr lang="es-PR" sz="2800" dirty="0" smtClean="0">
                <a:latin typeface="Candara" panose="020E0502030303020204" pitchFamily="34" charset="0"/>
              </a:rPr>
              <a:t> </a:t>
            </a:r>
            <a:r>
              <a:rPr lang="es-PR" sz="2800" dirty="0" err="1" smtClean="0">
                <a:latin typeface="Candara" panose="020E0502030303020204" pitchFamily="34" charset="0"/>
              </a:rPr>
              <a:t>croce</a:t>
            </a:r>
            <a:r>
              <a:rPr lang="es-PR" sz="2800" dirty="0" smtClean="0">
                <a:latin typeface="Candara" panose="020E0502030303020204" pitchFamily="34" charset="0"/>
              </a:rPr>
              <a:t> per </a:t>
            </a:r>
            <a:r>
              <a:rPr lang="es-PR" sz="2800" dirty="0" err="1" smtClean="0">
                <a:latin typeface="Candara" panose="020E0502030303020204" pitchFamily="34" charset="0"/>
              </a:rPr>
              <a:t>sei</a:t>
            </a:r>
            <a:r>
              <a:rPr lang="es-PR" sz="2800" dirty="0" smtClean="0">
                <a:latin typeface="Candara" panose="020E0502030303020204" pitchFamily="34" charset="0"/>
              </a:rPr>
              <a:t> ore, dalle nove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mattina</a:t>
            </a:r>
            <a:r>
              <a:rPr lang="es-PR" sz="2800" dirty="0" smtClean="0">
                <a:latin typeface="Candara" panose="020E0502030303020204" pitchFamily="34" charset="0"/>
              </a:rPr>
              <a:t> fino </a:t>
            </a:r>
            <a:r>
              <a:rPr lang="es-PR" sz="2800" dirty="0" err="1" smtClean="0">
                <a:latin typeface="Candara" panose="020E0502030303020204" pitchFamily="34" charset="0"/>
              </a:rPr>
              <a:t>alle</a:t>
            </a:r>
            <a:r>
              <a:rPr lang="es-PR" sz="2800" dirty="0" smtClean="0">
                <a:latin typeface="Candara" panose="020E0502030303020204" pitchFamily="34" charset="0"/>
              </a:rPr>
              <a:t> </a:t>
            </a:r>
            <a:r>
              <a:rPr lang="es-PR" sz="2800" dirty="0" err="1" smtClean="0">
                <a:latin typeface="Candara" panose="020E0502030303020204" pitchFamily="34" charset="0"/>
              </a:rPr>
              <a:t>tre</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sera</a:t>
            </a:r>
            <a:r>
              <a:rPr lang="es-PR" sz="2800" dirty="0" smtClean="0">
                <a:latin typeface="Candara" panose="020E0502030303020204" pitchFamily="34" charset="0"/>
              </a:rPr>
              <a:t>, momento in cui è </a:t>
            </a:r>
            <a:r>
              <a:rPr lang="es-PR" sz="2800" dirty="0" err="1" smtClean="0">
                <a:latin typeface="Candara" panose="020E0502030303020204" pitchFamily="34" charset="0"/>
              </a:rPr>
              <a:t>morto</a:t>
            </a:r>
            <a:r>
              <a:rPr lang="es-PR" sz="2800" dirty="0" smtClean="0">
                <a:latin typeface="Candara" panose="020E0502030303020204" pitchFamily="34" charset="0"/>
              </a:rPr>
              <a:t>. </a:t>
            </a:r>
            <a:endParaRPr lang="es-PR" sz="2800" dirty="0">
              <a:latin typeface="Candara" panose="020E0502030303020204" pitchFamily="34" charset="0"/>
            </a:endParaRPr>
          </a:p>
          <a:p>
            <a:pPr>
              <a:lnSpc>
                <a:spcPct val="90000"/>
              </a:lnSpc>
            </a:pPr>
            <a:r>
              <a:rPr lang="es-PR" sz="2800" dirty="0">
                <a:latin typeface="Candara" panose="020E0502030303020204" pitchFamily="34" charset="0"/>
              </a:rPr>
              <a:t>La </a:t>
            </a:r>
            <a:r>
              <a:rPr lang="es-PR" sz="2800" dirty="0" err="1" smtClean="0">
                <a:latin typeface="Candara" panose="020E0502030303020204" pitchFamily="34" charset="0"/>
              </a:rPr>
              <a:t>tradizione</a:t>
            </a:r>
            <a:r>
              <a:rPr lang="es-PR" sz="2800" dirty="0" smtClean="0">
                <a:latin typeface="Candara" panose="020E0502030303020204" pitchFamily="34" charset="0"/>
              </a:rPr>
              <a:t> </a:t>
            </a:r>
            <a:r>
              <a:rPr lang="es-PR" sz="2800" dirty="0" err="1" smtClean="0">
                <a:latin typeface="Candara" panose="020E0502030303020204" pitchFamily="34" charset="0"/>
              </a:rPr>
              <a:t>ebrea</a:t>
            </a:r>
            <a:r>
              <a:rPr lang="es-PR" sz="2800" dirty="0" smtClean="0">
                <a:latin typeface="Candara" panose="020E0502030303020204" pitchFamily="34" charset="0"/>
              </a:rPr>
              <a:t> dice che </a:t>
            </a:r>
            <a:r>
              <a:rPr lang="es-PR" sz="2800" dirty="0" err="1" smtClean="0">
                <a:latin typeface="Candara" panose="020E0502030303020204" pitchFamily="34" charset="0"/>
              </a:rPr>
              <a:t>alle</a:t>
            </a:r>
            <a:r>
              <a:rPr lang="es-PR" sz="2800" dirty="0" smtClean="0">
                <a:latin typeface="Candara" panose="020E0502030303020204" pitchFamily="34" charset="0"/>
              </a:rPr>
              <a:t> </a:t>
            </a:r>
            <a:r>
              <a:rPr lang="es-PR" sz="2800" dirty="0" err="1" smtClean="0">
                <a:latin typeface="Candara" panose="020E0502030303020204" pitchFamily="34" charset="0"/>
              </a:rPr>
              <a:t>tre</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sera</a:t>
            </a:r>
            <a:r>
              <a:rPr lang="es-PR" sz="2800" dirty="0" smtClean="0">
                <a:latin typeface="Candara" panose="020E0502030303020204" pitchFamily="34" charset="0"/>
              </a:rPr>
              <a:t> </a:t>
            </a:r>
            <a:r>
              <a:rPr lang="es-PR" sz="2800" dirty="0" err="1" smtClean="0">
                <a:latin typeface="Candara" panose="020E0502030303020204" pitchFamily="34" charset="0"/>
              </a:rPr>
              <a:t>cominciava</a:t>
            </a:r>
            <a:r>
              <a:rPr lang="es-PR" sz="2800" dirty="0" smtClean="0">
                <a:latin typeface="Candara" panose="020E0502030303020204" pitchFamily="34" charset="0"/>
              </a:rPr>
              <a:t> </a:t>
            </a:r>
            <a:r>
              <a:rPr lang="es-PR" sz="2800" dirty="0" err="1" smtClean="0">
                <a:latin typeface="Candara" panose="020E0502030303020204" pitchFamily="34" charset="0"/>
              </a:rPr>
              <a:t>il</a:t>
            </a:r>
            <a:r>
              <a:rPr lang="es-PR" sz="2800" dirty="0" smtClean="0">
                <a:latin typeface="Candara" panose="020E0502030303020204" pitchFamily="34" charset="0"/>
              </a:rPr>
              <a:t> </a:t>
            </a:r>
            <a:r>
              <a:rPr lang="es-PR" sz="2800" dirty="0">
                <a:latin typeface="Candara" panose="020E0502030303020204" pitchFamily="34" charset="0"/>
              </a:rPr>
              <a:t>sacrificio </a:t>
            </a:r>
            <a:r>
              <a:rPr lang="es-PR" sz="2800" dirty="0" err="1" smtClean="0">
                <a:latin typeface="Candara" panose="020E0502030303020204" pitchFamily="34" charset="0"/>
              </a:rPr>
              <a:t>degli</a:t>
            </a:r>
            <a:r>
              <a:rPr lang="es-PR" sz="2800" dirty="0" smtClean="0">
                <a:latin typeface="Candara" panose="020E0502030303020204" pitchFamily="34" charset="0"/>
              </a:rPr>
              <a:t> </a:t>
            </a:r>
            <a:r>
              <a:rPr lang="es-PR" sz="2800" dirty="0" err="1" smtClean="0">
                <a:latin typeface="Candara" panose="020E0502030303020204" pitchFamily="34" charset="0"/>
              </a:rPr>
              <a:t>agnelli</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pasqua</a:t>
            </a:r>
            <a:r>
              <a:rPr lang="es-PR" sz="2800" dirty="0" smtClean="0">
                <a:latin typeface="Candara" panose="020E0502030303020204" pitchFamily="34" charset="0"/>
              </a:rPr>
              <a:t>, </a:t>
            </a:r>
            <a:r>
              <a:rPr lang="es-PR" sz="2800" dirty="0">
                <a:latin typeface="Candara" panose="020E0502030303020204" pitchFamily="34" charset="0"/>
              </a:rPr>
              <a:t>sacrificio </a:t>
            </a:r>
            <a:r>
              <a:rPr lang="es-PR" sz="2800" dirty="0" smtClean="0">
                <a:latin typeface="Candara" panose="020E0502030303020204" pitchFamily="34" charset="0"/>
              </a:rPr>
              <a:t>che solo si </a:t>
            </a:r>
            <a:r>
              <a:rPr lang="es-PR" sz="2800" dirty="0" err="1" smtClean="0">
                <a:latin typeface="Candara" panose="020E0502030303020204" pitchFamily="34" charset="0"/>
              </a:rPr>
              <a:t>poteve</a:t>
            </a:r>
            <a:r>
              <a:rPr lang="es-PR" sz="2800" dirty="0" smtClean="0">
                <a:latin typeface="Candara" panose="020E0502030303020204" pitchFamily="34" charset="0"/>
              </a:rPr>
              <a:t> </a:t>
            </a:r>
            <a:r>
              <a:rPr lang="es-PR" sz="2800" dirty="0" err="1" smtClean="0">
                <a:latin typeface="Candara" panose="020E0502030303020204" pitchFamily="34" charset="0"/>
              </a:rPr>
              <a:t>effettuare</a:t>
            </a:r>
            <a:r>
              <a:rPr lang="es-PR" sz="2800" dirty="0" smtClean="0">
                <a:latin typeface="Candara" panose="020E0502030303020204" pitchFamily="34" charset="0"/>
              </a:rPr>
              <a:t> </a:t>
            </a:r>
            <a:r>
              <a:rPr lang="es-PR" sz="2800" dirty="0" err="1" smtClean="0">
                <a:latin typeface="Candara" panose="020E0502030303020204" pitchFamily="34" charset="0"/>
              </a:rPr>
              <a:t>nel</a:t>
            </a:r>
            <a:r>
              <a:rPr lang="es-PR" sz="2800" dirty="0" smtClean="0">
                <a:latin typeface="Candara" panose="020E0502030303020204" pitchFamily="34" charset="0"/>
              </a:rPr>
              <a:t> </a:t>
            </a:r>
            <a:r>
              <a:rPr lang="es-PR" sz="2800" dirty="0" err="1" smtClean="0">
                <a:latin typeface="Candara" panose="020E0502030303020204" pitchFamily="34" charset="0"/>
              </a:rPr>
              <a:t>tempio</a:t>
            </a:r>
            <a:r>
              <a:rPr lang="es-PR" sz="2800" dirty="0" smtClean="0">
                <a:latin typeface="Candara" panose="020E0502030303020204" pitchFamily="34" charset="0"/>
              </a:rPr>
              <a:t>, perché </a:t>
            </a:r>
            <a:r>
              <a:rPr lang="es-PR" sz="2800" dirty="0" err="1" smtClean="0">
                <a:latin typeface="Candara" panose="020E0502030303020204" pitchFamily="34" charset="0"/>
              </a:rPr>
              <a:t>il</a:t>
            </a:r>
            <a:r>
              <a:rPr lang="es-PR" sz="2800" dirty="0" smtClean="0">
                <a:latin typeface="Candara" panose="020E0502030303020204" pitchFamily="34" charset="0"/>
              </a:rPr>
              <a:t> </a:t>
            </a:r>
            <a:r>
              <a:rPr lang="es-PR" sz="2800" dirty="0" err="1" smtClean="0">
                <a:latin typeface="Candara" panose="020E0502030303020204" pitchFamily="34" charset="0"/>
              </a:rPr>
              <a:t>sangue</a:t>
            </a:r>
            <a:r>
              <a:rPr lang="es-PR" sz="2800" dirty="0" smtClean="0">
                <a:latin typeface="Candara" panose="020E0502030303020204" pitchFamily="34" charset="0"/>
              </a:rPr>
              <a:t> </a:t>
            </a:r>
            <a:r>
              <a:rPr lang="es-PR" sz="2800" dirty="0" err="1" smtClean="0">
                <a:latin typeface="Candara" panose="020E0502030303020204" pitchFamily="34" charset="0"/>
              </a:rPr>
              <a:t>doveva</a:t>
            </a:r>
            <a:r>
              <a:rPr lang="es-PR" sz="2800" dirty="0" smtClean="0">
                <a:latin typeface="Candara" panose="020E0502030303020204" pitchFamily="34" charset="0"/>
              </a:rPr>
              <a:t> </a:t>
            </a:r>
            <a:r>
              <a:rPr lang="es-PR" sz="2800" dirty="0" err="1" smtClean="0">
                <a:latin typeface="Candara" panose="020E0502030303020204" pitchFamily="34" charset="0"/>
              </a:rPr>
              <a:t>essere</a:t>
            </a:r>
            <a:r>
              <a:rPr lang="es-PR" sz="2800" dirty="0" smtClean="0">
                <a:latin typeface="Candara" panose="020E0502030303020204" pitchFamily="34" charset="0"/>
              </a:rPr>
              <a:t> posta </a:t>
            </a:r>
            <a:r>
              <a:rPr lang="es-PR" sz="2800" dirty="0" err="1" smtClean="0">
                <a:latin typeface="Candara" panose="020E0502030303020204" pitchFamily="34" charset="0"/>
              </a:rPr>
              <a:t>sull’altare</a:t>
            </a:r>
            <a:r>
              <a:rPr lang="es-PR" sz="2800" dirty="0" smtClean="0">
                <a:latin typeface="Candara" panose="020E0502030303020204" pitchFamily="34" charset="0"/>
              </a:rPr>
              <a:t> (</a:t>
            </a:r>
            <a:r>
              <a:rPr lang="es-PR" sz="2800" dirty="0">
                <a:solidFill>
                  <a:schemeClr val="hlink"/>
                </a:solidFill>
                <a:latin typeface="Candara" panose="020E0502030303020204" pitchFamily="34" charset="0"/>
              </a:rPr>
              <a:t>Deuteronomio 16:5-7</a:t>
            </a:r>
            <a:r>
              <a:rPr lang="es-PR" sz="2800" dirty="0">
                <a:latin typeface="Candara" panose="020E0502030303020204" pitchFamily="34" charset="0"/>
              </a:rPr>
              <a:t>). </a:t>
            </a:r>
          </a:p>
          <a:p>
            <a:pPr>
              <a:lnSpc>
                <a:spcPct val="90000"/>
              </a:lnSpc>
            </a:pPr>
            <a:r>
              <a:rPr lang="es-PR" sz="2800" dirty="0" smtClean="0">
                <a:latin typeface="Candara" panose="020E0502030303020204" pitchFamily="34" charset="0"/>
              </a:rPr>
              <a:t>E come </a:t>
            </a:r>
            <a:r>
              <a:rPr lang="es-PR" sz="2800" dirty="0" err="1" smtClean="0">
                <a:latin typeface="Candara" panose="020E0502030303020204" pitchFamily="34" charset="0"/>
              </a:rPr>
              <a:t>c’erano</a:t>
            </a:r>
            <a:r>
              <a:rPr lang="es-PR" sz="2800" dirty="0" smtClean="0">
                <a:latin typeface="Candara" panose="020E0502030303020204" pitchFamily="34" charset="0"/>
              </a:rPr>
              <a:t> </a:t>
            </a:r>
            <a:r>
              <a:rPr lang="es-PR" sz="2800" dirty="0" err="1" smtClean="0">
                <a:solidFill>
                  <a:srgbClr val="FF0000"/>
                </a:solidFill>
                <a:latin typeface="Candara" panose="020E0502030303020204" pitchFamily="34" charset="0"/>
              </a:rPr>
              <a:t>millanta</a:t>
            </a:r>
            <a:r>
              <a:rPr lang="es-PR" sz="2800" dirty="0" smtClean="0">
                <a:latin typeface="Candara" panose="020E0502030303020204" pitchFamily="34" charset="0"/>
              </a:rPr>
              <a:t> di </a:t>
            </a:r>
            <a:r>
              <a:rPr lang="es-PR" sz="2800" dirty="0" err="1" smtClean="0">
                <a:latin typeface="Candara" panose="020E0502030303020204" pitchFamily="34" charset="0"/>
              </a:rPr>
              <a:t>animali</a:t>
            </a:r>
            <a:r>
              <a:rPr lang="es-PR" sz="2800" dirty="0" smtClean="0">
                <a:latin typeface="Candara" panose="020E0502030303020204" pitchFamily="34" charset="0"/>
              </a:rPr>
              <a:t> per sacrificare, </a:t>
            </a:r>
            <a:r>
              <a:rPr lang="es-PR" sz="2800" dirty="0" err="1" smtClean="0">
                <a:latin typeface="Candara" panose="020E0502030303020204" pitchFamily="34" charset="0"/>
              </a:rPr>
              <a:t>doveva</a:t>
            </a:r>
            <a:r>
              <a:rPr lang="es-PR" sz="2800" dirty="0" smtClean="0">
                <a:latin typeface="Candara" panose="020E0502030303020204" pitchFamily="34" charset="0"/>
              </a:rPr>
              <a:t> </a:t>
            </a:r>
            <a:r>
              <a:rPr lang="es-PR" sz="2800" dirty="0" err="1" smtClean="0">
                <a:latin typeface="Candara" panose="020E0502030303020204" pitchFamily="34" charset="0"/>
              </a:rPr>
              <a:t>cominciare</a:t>
            </a:r>
            <a:r>
              <a:rPr lang="es-PR" sz="2800" dirty="0" smtClean="0">
                <a:latin typeface="Candara" panose="020E0502030303020204" pitchFamily="34" charset="0"/>
              </a:rPr>
              <a:t> </a:t>
            </a:r>
            <a:r>
              <a:rPr lang="es-PR" sz="2800" dirty="0" err="1" smtClean="0">
                <a:latin typeface="Candara" panose="020E0502030303020204" pitchFamily="34" charset="0"/>
              </a:rPr>
              <a:t>alle</a:t>
            </a:r>
            <a:r>
              <a:rPr lang="es-PR" sz="2800" dirty="0" smtClean="0">
                <a:latin typeface="Candara" panose="020E0502030303020204" pitchFamily="34" charset="0"/>
              </a:rPr>
              <a:t> </a:t>
            </a:r>
            <a:r>
              <a:rPr lang="es-PR" sz="2800" dirty="0" err="1" smtClean="0">
                <a:latin typeface="Candara" panose="020E0502030303020204" pitchFamily="34" charset="0"/>
              </a:rPr>
              <a:t>tre</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sera</a:t>
            </a:r>
            <a:r>
              <a:rPr lang="es-PR" sz="2800" dirty="0" smtClean="0">
                <a:latin typeface="Candara" panose="020E0502030303020204" pitchFamily="34" charset="0"/>
              </a:rPr>
              <a:t>. </a:t>
            </a:r>
            <a:endParaRPr lang="es-PR" sz="2800" dirty="0">
              <a:latin typeface="Candara" panose="020E0502030303020204" pitchFamily="34" charset="0"/>
            </a:endParaRPr>
          </a:p>
        </p:txBody>
      </p:sp>
    </p:spTree>
    <p:extLst>
      <p:ext uri="{BB962C8B-B14F-4D97-AF65-F5344CB8AC3E}">
        <p14:creationId xmlns="" xmlns:p14="http://schemas.microsoft.com/office/powerpoint/2010/main" val="11722444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166914"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66915" name="Rectangle 3"/>
          <p:cNvSpPr>
            <a:spLocks noGrp="1" noChangeArrowheads="1"/>
          </p:cNvSpPr>
          <p:nvPr>
            <p:ph type="body" sz="half" idx="1"/>
          </p:nvPr>
        </p:nvSpPr>
        <p:spPr>
          <a:xfrm>
            <a:off x="304800" y="2057399"/>
            <a:ext cx="4705350" cy="4075113"/>
          </a:xfrm>
        </p:spPr>
        <p:txBody>
          <a:bodyPr/>
          <a:lstStyle/>
          <a:p>
            <a:r>
              <a:rPr lang="es-PR" sz="2800" dirty="0">
                <a:latin typeface="Candara" panose="020E0502030303020204" pitchFamily="34" charset="0"/>
              </a:rPr>
              <a:t>La </a:t>
            </a:r>
            <a:r>
              <a:rPr lang="es-PR" sz="2800" dirty="0" err="1" smtClean="0">
                <a:latin typeface="Candara" panose="020E0502030303020204" pitchFamily="34" charset="0"/>
              </a:rPr>
              <a:t>precisione</a:t>
            </a:r>
            <a:r>
              <a:rPr lang="es-PR" sz="2800" dirty="0" smtClean="0">
                <a:latin typeface="Candara" panose="020E0502030303020204" pitchFamily="34" charset="0"/>
              </a:rPr>
              <a:t> </a:t>
            </a:r>
            <a:r>
              <a:rPr lang="es-PR" sz="2800" dirty="0">
                <a:latin typeface="Candara" panose="020E0502030303020204" pitchFamily="34" charset="0"/>
              </a:rPr>
              <a:t>del </a:t>
            </a:r>
            <a:r>
              <a:rPr lang="es-PR" sz="2800" dirty="0" err="1" smtClean="0">
                <a:latin typeface="Candara" panose="020E0502030303020204" pitchFamily="34" charset="0"/>
              </a:rPr>
              <a:t>compimento</a:t>
            </a:r>
            <a:r>
              <a:rPr lang="es-PR" sz="2800" dirty="0" smtClean="0">
                <a:latin typeface="Candara" panose="020E0502030303020204" pitchFamily="34" charset="0"/>
              </a:rPr>
              <a:t> in </a:t>
            </a:r>
            <a:r>
              <a:rPr lang="es-PR" sz="2800" dirty="0" err="1" smtClean="0">
                <a:latin typeface="Candara" panose="020E0502030303020204" pitchFamily="34" charset="0"/>
              </a:rPr>
              <a:t>Gesù</a:t>
            </a:r>
            <a:r>
              <a:rPr lang="es-PR" sz="2800" dirty="0" smtClean="0">
                <a:latin typeface="Candara" panose="020E0502030303020204" pitchFamily="34" charset="0"/>
              </a:rPr>
              <a:t> Cristo è </a:t>
            </a:r>
            <a:r>
              <a:rPr lang="es-PR" sz="2800" dirty="0" err="1" smtClean="0">
                <a:latin typeface="Candara" panose="020E0502030303020204" pitchFamily="34" charset="0"/>
              </a:rPr>
              <a:t>così</a:t>
            </a:r>
            <a:r>
              <a:rPr lang="es-PR" sz="2800" dirty="0" smtClean="0">
                <a:latin typeface="Candara" panose="020E0502030303020204" pitchFamily="34" charset="0"/>
              </a:rPr>
              <a:t> sorprendente, che </a:t>
            </a:r>
            <a:r>
              <a:rPr lang="es-PR" sz="2800" dirty="0" err="1" smtClean="0">
                <a:latin typeface="Candara" panose="020E0502030303020204" pitchFamily="34" charset="0"/>
              </a:rPr>
              <a:t>sembrarebbe</a:t>
            </a:r>
            <a:r>
              <a:rPr lang="es-PR" sz="2800" dirty="0" smtClean="0">
                <a:latin typeface="Candara" panose="020E0502030303020204" pitchFamily="34" charset="0"/>
              </a:rPr>
              <a:t> che Dio </a:t>
            </a:r>
            <a:r>
              <a:rPr lang="es-PR" sz="2800" dirty="0" err="1" smtClean="0">
                <a:latin typeface="Candara" panose="020E0502030303020204" pitchFamily="34" charset="0"/>
              </a:rPr>
              <a:t>volesse</a:t>
            </a:r>
            <a:r>
              <a:rPr lang="es-PR" sz="2800" dirty="0" smtClean="0">
                <a:latin typeface="Candara" panose="020E0502030303020204" pitchFamily="34" charset="0"/>
              </a:rPr>
              <a:t> mostrare di </a:t>
            </a:r>
            <a:r>
              <a:rPr lang="es-PR" sz="2800" dirty="0" err="1" smtClean="0">
                <a:latin typeface="Candara" panose="020E0502030303020204" pitchFamily="34" charset="0"/>
              </a:rPr>
              <a:t>nuovo</a:t>
            </a:r>
            <a:r>
              <a:rPr lang="es-PR" sz="2800" dirty="0" smtClean="0">
                <a:latin typeface="Candara" panose="020E0502030303020204" pitchFamily="34" charset="0"/>
              </a:rPr>
              <a:t> al </a:t>
            </a:r>
            <a:r>
              <a:rPr lang="es-PR" sz="2800" dirty="0" err="1" smtClean="0">
                <a:latin typeface="Candara" panose="020E0502030303020204" pitchFamily="34" charset="0"/>
              </a:rPr>
              <a:t>Suo</a:t>
            </a:r>
            <a:r>
              <a:rPr lang="es-PR" sz="2800" dirty="0" smtClean="0">
                <a:latin typeface="Candara" panose="020E0502030303020204" pitchFamily="34" charset="0"/>
              </a:rPr>
              <a:t> </a:t>
            </a:r>
            <a:r>
              <a:rPr lang="es-PR" sz="2800" dirty="0" err="1" smtClean="0">
                <a:latin typeface="Candara" panose="020E0502030303020204" pitchFamily="34" charset="0"/>
              </a:rPr>
              <a:t>popolo</a:t>
            </a:r>
            <a:r>
              <a:rPr lang="es-PR" sz="2800" dirty="0" smtClean="0">
                <a:latin typeface="Candara" panose="020E0502030303020204" pitchFamily="34" charset="0"/>
              </a:rPr>
              <a:t> </a:t>
            </a:r>
            <a:r>
              <a:rPr lang="es-PR" sz="2800" dirty="0" err="1" smtClean="0">
                <a:latin typeface="Candara" panose="020E0502030303020204" pitchFamily="34" charset="0"/>
              </a:rPr>
              <a:t>Israele</a:t>
            </a:r>
            <a:r>
              <a:rPr lang="es-PR" sz="2800" dirty="0" smtClean="0">
                <a:latin typeface="Candara" panose="020E0502030303020204" pitchFamily="34" charset="0"/>
              </a:rPr>
              <a:t>: </a:t>
            </a:r>
            <a:r>
              <a:rPr lang="it-IT" sz="2800" dirty="0" smtClean="0">
                <a:latin typeface="Candara" pitchFamily="34" charset="0"/>
              </a:rPr>
              <a:t>“</a:t>
            </a:r>
            <a:r>
              <a:rPr lang="it-IT" sz="2800" dirty="0" smtClean="0">
                <a:latin typeface="Candara" pitchFamily="34" charset="0"/>
              </a:rPr>
              <a:t>Ecco </a:t>
            </a:r>
            <a:r>
              <a:rPr lang="it-IT" sz="2800" dirty="0" smtClean="0">
                <a:latin typeface="Candara" pitchFamily="34" charset="0"/>
              </a:rPr>
              <a:t>l'Agnello di Dio, che toglie il peccato del mondo!”</a:t>
            </a:r>
            <a:endParaRPr lang="es-PR" sz="2800" i="1" dirty="0">
              <a:latin typeface="Candara" panose="020E0502030303020204" pitchFamily="34" charset="0"/>
            </a:endParaRPr>
          </a:p>
        </p:txBody>
      </p:sp>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18000"/>
                    </a14:imgEffect>
                    <a14:imgEffect>
                      <a14:brightnessContrast bright="8000"/>
                    </a14:imgEffect>
                  </a14:imgLayer>
                </a14:imgProps>
              </a:ext>
              <a:ext uri="{28A0092B-C50C-407E-A947-70E740481C1C}">
                <a14:useLocalDpi xmlns="" xmlns:a14="http://schemas.microsoft.com/office/drawing/2010/main"/>
              </a:ext>
            </a:extLst>
          </a:blip>
          <a:stretch>
            <a:fillRect/>
          </a:stretch>
        </p:blipFill>
        <p:spPr>
          <a:xfrm>
            <a:off x="6049108" y="1828800"/>
            <a:ext cx="3094892" cy="5029200"/>
          </a:xfrm>
          <a:prstGeom prst="rect">
            <a:avLst/>
          </a:prstGeom>
        </p:spPr>
      </p:pic>
    </p:spTree>
    <p:extLst>
      <p:ext uri="{BB962C8B-B14F-4D97-AF65-F5344CB8AC3E}">
        <p14:creationId xmlns="" xmlns:p14="http://schemas.microsoft.com/office/powerpoint/2010/main" val="2983386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1143000" y="0"/>
            <a:ext cx="7793037" cy="1600200"/>
          </a:xfrm>
        </p:spPr>
        <p:txBody>
          <a:bodyPr/>
          <a:lstStyle/>
          <a:p>
            <a:r>
              <a:rPr lang="es-PR" noProof="0" dirty="0" err="1" smtClean="0">
                <a:latin typeface="Candara" pitchFamily="34" charset="0"/>
                <a:cs typeface="Calibri" pitchFamily="34" charset="0"/>
              </a:rPr>
              <a:t>Abbozzo</a:t>
            </a:r>
            <a:r>
              <a:rPr lang="es-PR" noProof="0" dirty="0" smtClean="0">
                <a:latin typeface="Candara" pitchFamily="34" charset="0"/>
                <a:cs typeface="Calibri" pitchFamily="34" charset="0"/>
              </a:rPr>
              <a:t> </a:t>
            </a:r>
            <a:r>
              <a:rPr lang="es-PR" noProof="0" dirty="0" err="1" smtClean="0">
                <a:latin typeface="Candara" pitchFamily="34" charset="0"/>
                <a:cs typeface="Calibri" pitchFamily="34" charset="0"/>
              </a:rPr>
              <a:t>dello</a:t>
            </a:r>
            <a:r>
              <a:rPr lang="es-PR" noProof="0" dirty="0" smtClean="0">
                <a:latin typeface="Candara" pitchFamily="34" charset="0"/>
                <a:cs typeface="Calibri" pitchFamily="34" charset="0"/>
              </a:rPr>
              <a:t> Studio</a:t>
            </a:r>
            <a:endParaRPr lang="es-PR" noProof="0" dirty="0">
              <a:latin typeface="Candara" pitchFamily="34" charset="0"/>
              <a:cs typeface="Calibri" pitchFamily="34" charset="0"/>
            </a:endParaRPr>
          </a:p>
        </p:txBody>
      </p:sp>
      <p:sp>
        <p:nvSpPr>
          <p:cNvPr id="317443" name="Rectangle 3"/>
          <p:cNvSpPr>
            <a:spLocks noGrp="1" noChangeArrowheads="1"/>
          </p:cNvSpPr>
          <p:nvPr>
            <p:ph type="body" idx="1"/>
          </p:nvPr>
        </p:nvSpPr>
        <p:spPr>
          <a:xfrm>
            <a:off x="533400" y="1981200"/>
            <a:ext cx="8153400" cy="4724400"/>
          </a:xfrm>
        </p:spPr>
        <p:txBody>
          <a:bodyPr>
            <a:normAutofit lnSpcReduction="10000"/>
          </a:bodyPr>
          <a:lstStyle/>
          <a:p>
            <a:pPr marL="342900" lvl="1" indent="-342900">
              <a:buClr>
                <a:schemeClr val="folHlink"/>
              </a:buClr>
              <a:buSzPct val="60000"/>
            </a:pPr>
            <a:r>
              <a:rPr lang="es-PR" sz="3600" dirty="0" err="1" smtClean="0">
                <a:latin typeface="Candara" pitchFamily="34" charset="0"/>
                <a:cs typeface="Calibri" pitchFamily="34" charset="0"/>
              </a:rPr>
              <a:t>Gesù</a:t>
            </a:r>
            <a:r>
              <a:rPr lang="es-PR" sz="3600" dirty="0" smtClean="0">
                <a:latin typeface="Candara" pitchFamily="34" charset="0"/>
                <a:cs typeface="Calibri" pitchFamily="34" charset="0"/>
              </a:rPr>
              <a:t> causa </a:t>
            </a:r>
            <a:r>
              <a:rPr lang="es-PR" sz="3600" dirty="0" err="1" smtClean="0">
                <a:latin typeface="Candara" pitchFamily="34" charset="0"/>
                <a:cs typeface="Calibri" pitchFamily="34" charset="0"/>
              </a:rPr>
              <a:t>divisione</a:t>
            </a:r>
            <a:endParaRPr lang="es-PR" sz="3600" dirty="0">
              <a:latin typeface="Candara" pitchFamily="34" charset="0"/>
              <a:cs typeface="Calibri" pitchFamily="34" charset="0"/>
            </a:endParaRPr>
          </a:p>
          <a:p>
            <a:pPr lvl="1"/>
            <a:r>
              <a:rPr lang="es-PR" sz="3300" dirty="0" smtClean="0">
                <a:solidFill>
                  <a:srgbClr val="FF0000"/>
                </a:solidFill>
                <a:latin typeface="Candara" pitchFamily="34" charset="0"/>
                <a:cs typeface="Calibri" pitchFamily="34" charset="0"/>
              </a:rPr>
              <a:t>Giovanni 11.45-46</a:t>
            </a:r>
            <a:endParaRPr lang="es-PR" sz="3300" dirty="0">
              <a:solidFill>
                <a:srgbClr val="FF0000"/>
              </a:solidFill>
              <a:latin typeface="Candara" pitchFamily="34" charset="0"/>
              <a:cs typeface="Calibri" pitchFamily="34" charset="0"/>
            </a:endParaRPr>
          </a:p>
          <a:p>
            <a:pPr marL="342900" lvl="1" indent="-342900">
              <a:buClr>
                <a:schemeClr val="folHlink"/>
              </a:buClr>
              <a:buSzPct val="60000"/>
            </a:pPr>
            <a:r>
              <a:rPr lang="es-PR" sz="3600" dirty="0" smtClean="0">
                <a:latin typeface="Candara" pitchFamily="34" charset="0"/>
                <a:cs typeface="Calibri" pitchFamily="34" charset="0"/>
              </a:rPr>
              <a:t>La </a:t>
            </a:r>
            <a:r>
              <a:rPr lang="es-PR" sz="3600" dirty="0" err="1" smtClean="0">
                <a:latin typeface="Candara" pitchFamily="34" charset="0"/>
                <a:cs typeface="Calibri" pitchFamily="34" charset="0"/>
              </a:rPr>
              <a:t>morte</a:t>
            </a:r>
            <a:r>
              <a:rPr lang="es-PR" sz="3600" dirty="0" smtClean="0">
                <a:latin typeface="Candara" pitchFamily="34" charset="0"/>
                <a:cs typeface="Calibri" pitchFamily="34" charset="0"/>
              </a:rPr>
              <a:t> di </a:t>
            </a:r>
            <a:r>
              <a:rPr lang="es-PR" sz="3600" dirty="0" err="1" smtClean="0">
                <a:latin typeface="Candara" pitchFamily="34" charset="0"/>
                <a:cs typeface="Calibri" pitchFamily="34" charset="0"/>
              </a:rPr>
              <a:t>Gesù</a:t>
            </a:r>
            <a:r>
              <a:rPr lang="es-PR" sz="3600" dirty="0" smtClean="0">
                <a:latin typeface="Candara" pitchFamily="34" charset="0"/>
                <a:cs typeface="Calibri" pitchFamily="34" charset="0"/>
              </a:rPr>
              <a:t> </a:t>
            </a:r>
            <a:r>
              <a:rPr lang="es-PR" sz="3600" dirty="0" err="1" smtClean="0">
                <a:latin typeface="Candara" pitchFamily="34" charset="0"/>
                <a:cs typeface="Calibri" pitchFamily="34" charset="0"/>
              </a:rPr>
              <a:t>profetizzata</a:t>
            </a:r>
            <a:endParaRPr lang="es-PR" sz="3600" dirty="0" smtClean="0">
              <a:latin typeface="Candara" pitchFamily="34" charset="0"/>
              <a:cs typeface="Calibri" pitchFamily="34" charset="0"/>
            </a:endParaRPr>
          </a:p>
          <a:p>
            <a:pPr lvl="1"/>
            <a:r>
              <a:rPr lang="es-PR" sz="3300" dirty="0" smtClean="0">
                <a:solidFill>
                  <a:srgbClr val="FF0000"/>
                </a:solidFill>
                <a:latin typeface="Candara" pitchFamily="34" charset="0"/>
                <a:cs typeface="Calibri" pitchFamily="34" charset="0"/>
              </a:rPr>
              <a:t>Giovanni11.47-52</a:t>
            </a:r>
            <a:endParaRPr lang="es-PR" sz="3300" dirty="0">
              <a:solidFill>
                <a:srgbClr val="FF0000"/>
              </a:solidFill>
              <a:latin typeface="Candara" pitchFamily="34" charset="0"/>
              <a:cs typeface="Calibri" pitchFamily="34" charset="0"/>
            </a:endParaRPr>
          </a:p>
          <a:p>
            <a:r>
              <a:rPr lang="es-PR" sz="3600" dirty="0" smtClean="0">
                <a:latin typeface="Candara" pitchFamily="34" charset="0"/>
                <a:cs typeface="Calibri" pitchFamily="34" charset="0"/>
              </a:rPr>
              <a:t>La </a:t>
            </a:r>
            <a:r>
              <a:rPr lang="es-PR" sz="3600" dirty="0" err="1" smtClean="0">
                <a:latin typeface="Candara" pitchFamily="34" charset="0"/>
                <a:cs typeface="Calibri" pitchFamily="34" charset="0"/>
              </a:rPr>
              <a:t>peggiore</a:t>
            </a:r>
            <a:r>
              <a:rPr lang="es-PR" sz="3600" dirty="0" smtClean="0">
                <a:latin typeface="Candara" pitchFamily="34" charset="0"/>
                <a:cs typeface="Calibri" pitchFamily="34" charset="0"/>
              </a:rPr>
              <a:t> </a:t>
            </a:r>
            <a:r>
              <a:rPr lang="es-PR" sz="3600" dirty="0" err="1" smtClean="0">
                <a:latin typeface="Candara" pitchFamily="34" charset="0"/>
                <a:cs typeface="Calibri" pitchFamily="34" charset="0"/>
              </a:rPr>
              <a:t>decisione</a:t>
            </a:r>
            <a:r>
              <a:rPr lang="es-PR" sz="3600" dirty="0" smtClean="0">
                <a:latin typeface="Candara" pitchFamily="34" charset="0"/>
                <a:cs typeface="Calibri" pitchFamily="34" charset="0"/>
              </a:rPr>
              <a:t> su </a:t>
            </a:r>
            <a:r>
              <a:rPr lang="es-PR" sz="3600" dirty="0" err="1" smtClean="0">
                <a:latin typeface="Candara" pitchFamily="34" charset="0"/>
                <a:cs typeface="Calibri" pitchFamily="34" charset="0"/>
              </a:rPr>
              <a:t>Gesù</a:t>
            </a:r>
            <a:endParaRPr lang="es-PR" sz="3600" dirty="0">
              <a:latin typeface="Candara" pitchFamily="34" charset="0"/>
              <a:cs typeface="Calibri" pitchFamily="34" charset="0"/>
            </a:endParaRPr>
          </a:p>
          <a:p>
            <a:pPr lvl="1"/>
            <a:r>
              <a:rPr lang="es-PR" sz="3300" dirty="0" smtClean="0">
                <a:solidFill>
                  <a:srgbClr val="FF0000"/>
                </a:solidFill>
                <a:latin typeface="Candara" pitchFamily="34" charset="0"/>
                <a:cs typeface="Calibri" pitchFamily="34" charset="0"/>
              </a:rPr>
              <a:t>Giovanni 11.53-57</a:t>
            </a:r>
            <a:endParaRPr lang="es-PR" sz="3300" dirty="0">
              <a:solidFill>
                <a:srgbClr val="FF0000"/>
              </a:solidFill>
              <a:latin typeface="Candara" pitchFamily="34" charset="0"/>
              <a:cs typeface="Calibri" pitchFamily="34" charset="0"/>
            </a:endParaRPr>
          </a:p>
          <a:p>
            <a:r>
              <a:rPr lang="es-PR" sz="3600" dirty="0" err="1" smtClean="0">
                <a:latin typeface="Candara" pitchFamily="34" charset="0"/>
                <a:cs typeface="Calibri" pitchFamily="34" charset="0"/>
              </a:rPr>
              <a:t>Gesù</a:t>
            </a:r>
            <a:r>
              <a:rPr lang="es-PR" sz="3600" dirty="0" smtClean="0">
                <a:latin typeface="Candara" pitchFamily="34" charset="0"/>
                <a:cs typeface="Calibri" pitchFamily="34" charset="0"/>
              </a:rPr>
              <a:t> è unto</a:t>
            </a:r>
            <a:endParaRPr lang="es-PR" sz="3600" noProof="0" dirty="0" smtClean="0">
              <a:latin typeface="Candara" pitchFamily="34" charset="0"/>
              <a:cs typeface="Calibri" pitchFamily="34" charset="0"/>
            </a:endParaRPr>
          </a:p>
          <a:p>
            <a:pPr lvl="1"/>
            <a:r>
              <a:rPr lang="es-PR" sz="3300" noProof="0" dirty="0" smtClean="0">
                <a:solidFill>
                  <a:srgbClr val="FF0000"/>
                </a:solidFill>
                <a:latin typeface="Candara" pitchFamily="34" charset="0"/>
                <a:ea typeface="+mn-ea"/>
                <a:cs typeface="Calibri" pitchFamily="34" charset="0"/>
              </a:rPr>
              <a:t>Giovanni 12.1-11</a:t>
            </a:r>
          </a:p>
        </p:txBody>
      </p:sp>
      <p:sp>
        <p:nvSpPr>
          <p:cNvPr id="7" name="Slide Number Placeholder 5"/>
          <p:cNvSpPr>
            <a:spLocks noGrp="1"/>
          </p:cNvSpPr>
          <p:nvPr>
            <p:ph type="sldNum" sz="quarter" idx="12"/>
          </p:nvPr>
        </p:nvSpPr>
        <p:spPr/>
        <p:txBody>
          <a:bodyPr/>
          <a:lstStyle/>
          <a:p>
            <a:fld id="{5A691704-8AD3-4869-913C-6C059867AFF4}" type="slidenum">
              <a:rPr lang="en-US" smtClean="0">
                <a:solidFill>
                  <a:srgbClr val="000000"/>
                </a:solidFill>
              </a:rPr>
              <a:pPr/>
              <a:t>4</a:t>
            </a:fld>
            <a:endParaRPr lang="en-US">
              <a:solidFill>
                <a:srgbClr val="000000"/>
              </a:solidFill>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168962"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68963" name="Rectangle 3"/>
          <p:cNvSpPr>
            <a:spLocks noGrp="1" noChangeArrowheads="1"/>
          </p:cNvSpPr>
          <p:nvPr>
            <p:ph type="body" sz="half" idx="1"/>
          </p:nvPr>
        </p:nvSpPr>
        <p:spPr>
          <a:xfrm>
            <a:off x="0" y="2133600"/>
            <a:ext cx="5867400" cy="4572000"/>
          </a:xfrm>
        </p:spPr>
        <p:txBody>
          <a:bodyPr/>
          <a:lstStyle/>
          <a:p>
            <a:pPr>
              <a:lnSpc>
                <a:spcPct val="90000"/>
              </a:lnSpc>
            </a:pPr>
            <a:r>
              <a:rPr lang="es-PR" sz="2800" dirty="0" smtClean="0">
                <a:latin typeface="Candara" panose="020E0502030303020204" pitchFamily="34" charset="0"/>
              </a:rPr>
              <a:t>I </a:t>
            </a:r>
            <a:r>
              <a:rPr lang="es-PR" sz="2800" dirty="0" err="1" smtClean="0">
                <a:latin typeface="Candara" panose="020E0502030303020204" pitchFamily="34" charset="0"/>
              </a:rPr>
              <a:t>segni</a:t>
            </a:r>
            <a:r>
              <a:rPr lang="es-PR" sz="2800" dirty="0" smtClean="0">
                <a:latin typeface="Candara" panose="020E0502030303020204" pitchFamily="34" charset="0"/>
              </a:rPr>
              <a:t> </a:t>
            </a:r>
            <a:r>
              <a:rPr lang="es-PR" sz="2800" dirty="0" err="1" smtClean="0">
                <a:latin typeface="Candara" panose="020E0502030303020204" pitchFamily="34" charset="0"/>
              </a:rPr>
              <a:t>sono</a:t>
            </a:r>
            <a:r>
              <a:rPr lang="es-PR" sz="2800" dirty="0" smtClean="0">
                <a:latin typeface="Candara" panose="020E0502030303020204" pitchFamily="34" charset="0"/>
              </a:rPr>
              <a:t> </a:t>
            </a:r>
            <a:r>
              <a:rPr lang="es-PR" sz="2800" dirty="0" err="1" smtClean="0">
                <a:latin typeface="Candara" panose="020E0502030303020204" pitchFamily="34" charset="0"/>
              </a:rPr>
              <a:t>stati</a:t>
            </a:r>
            <a:r>
              <a:rPr lang="es-PR" sz="2800" dirty="0" smtClean="0">
                <a:latin typeface="Candara" panose="020E0502030303020204" pitchFamily="34" charset="0"/>
              </a:rPr>
              <a:t> </a:t>
            </a:r>
            <a:r>
              <a:rPr lang="es-PR" sz="2800" dirty="0" err="1" smtClean="0">
                <a:latin typeface="Candara" panose="020E0502030303020204" pitchFamily="34" charset="0"/>
              </a:rPr>
              <a:t>visibili</a:t>
            </a:r>
            <a:r>
              <a:rPr lang="es-PR" sz="2800" dirty="0" smtClean="0">
                <a:latin typeface="Candara" panose="020E0502030303020204" pitchFamily="34" charset="0"/>
              </a:rPr>
              <a:t> per </a:t>
            </a:r>
            <a:r>
              <a:rPr lang="es-PR" sz="2800" dirty="0" err="1" smtClean="0">
                <a:latin typeface="Candara" panose="020E0502030303020204" pitchFamily="34" charset="0"/>
              </a:rPr>
              <a:t>tutti</a:t>
            </a:r>
            <a:r>
              <a:rPr lang="es-PR" sz="2800" dirty="0" smtClean="0">
                <a:latin typeface="Candara" panose="020E0502030303020204" pitchFamily="34" charset="0"/>
              </a:rPr>
              <a:t>. </a:t>
            </a:r>
            <a:endParaRPr lang="es-PR" sz="2800" dirty="0">
              <a:latin typeface="Candara" panose="020E0502030303020204" pitchFamily="34" charset="0"/>
            </a:endParaRPr>
          </a:p>
          <a:p>
            <a:pPr>
              <a:lnSpc>
                <a:spcPct val="90000"/>
              </a:lnSpc>
            </a:pPr>
            <a:r>
              <a:rPr lang="es-PR" sz="2800" dirty="0" smtClean="0">
                <a:latin typeface="Candara" panose="020E0502030303020204" pitchFamily="34" charset="0"/>
              </a:rPr>
              <a:t>Ci </a:t>
            </a:r>
            <a:r>
              <a:rPr lang="es-PR" sz="2800" dirty="0" err="1" smtClean="0">
                <a:latin typeface="Candara" panose="020E0502030303020204" pitchFamily="34" charset="0"/>
              </a:rPr>
              <a:t>sono</a:t>
            </a:r>
            <a:r>
              <a:rPr lang="es-PR" sz="2800" dirty="0" smtClean="0">
                <a:latin typeface="Candara" panose="020E0502030303020204" pitchFamily="34" charset="0"/>
              </a:rPr>
              <a:t> </a:t>
            </a:r>
            <a:r>
              <a:rPr lang="es-PR" sz="2800" dirty="0" err="1" smtClean="0">
                <a:latin typeface="Candara" panose="020E0502030303020204" pitchFamily="34" charset="0"/>
              </a:rPr>
              <a:t>stati</a:t>
            </a:r>
            <a:r>
              <a:rPr lang="es-PR" sz="2800" dirty="0" smtClean="0">
                <a:latin typeface="Candara" panose="020E0502030303020204" pitchFamily="34" charset="0"/>
              </a:rPr>
              <a:t> </a:t>
            </a:r>
            <a:r>
              <a:rPr lang="es-PR" sz="2800" dirty="0" err="1" smtClean="0">
                <a:latin typeface="Candara" panose="020E0502030303020204" pitchFamily="34" charset="0"/>
              </a:rPr>
              <a:t>tenebre</a:t>
            </a:r>
            <a:r>
              <a:rPr lang="es-PR" sz="2800" dirty="0" smtClean="0">
                <a:latin typeface="Candara" panose="020E0502030303020204" pitchFamily="34" charset="0"/>
              </a:rPr>
              <a:t> per </a:t>
            </a:r>
            <a:r>
              <a:rPr lang="es-PR" sz="2800" dirty="0" smtClean="0">
                <a:latin typeface="Candara" panose="020E0502030303020204" pitchFamily="34" charset="0"/>
              </a:rPr>
              <a:t>3 ore </a:t>
            </a:r>
            <a:r>
              <a:rPr lang="es-PR" sz="2800" dirty="0" smtClean="0">
                <a:latin typeface="Candara" panose="020E0502030303020204" pitchFamily="34" charset="0"/>
              </a:rPr>
              <a:t>su </a:t>
            </a:r>
            <a:r>
              <a:rPr lang="es-PR" sz="2800" dirty="0" err="1" smtClean="0">
                <a:latin typeface="Candara" panose="020E0502030303020204" pitchFamily="34" charset="0"/>
              </a:rPr>
              <a:t>tutta</a:t>
            </a:r>
            <a:r>
              <a:rPr lang="es-PR" sz="2800" dirty="0" smtClean="0">
                <a:latin typeface="Candara" panose="020E0502030303020204" pitchFamily="34" charset="0"/>
              </a:rPr>
              <a:t> la </a:t>
            </a:r>
            <a:r>
              <a:rPr lang="es-PR" sz="2800" dirty="0" err="1" smtClean="0">
                <a:latin typeface="Candara" panose="020E0502030303020204" pitchFamily="34" charset="0"/>
              </a:rPr>
              <a:t>terra</a:t>
            </a:r>
            <a:r>
              <a:rPr lang="es-PR" sz="2800" dirty="0" smtClean="0">
                <a:latin typeface="Candara" panose="020E0502030303020204" pitchFamily="34" charset="0"/>
              </a:rPr>
              <a:t>, dalle 12 </a:t>
            </a:r>
            <a:r>
              <a:rPr lang="es-PR" sz="2800" dirty="0">
                <a:latin typeface="Candara" panose="020E0502030303020204" pitchFamily="34" charset="0"/>
              </a:rPr>
              <a:t>del </a:t>
            </a:r>
            <a:r>
              <a:rPr lang="es-PR" sz="2800" dirty="0" err="1" smtClean="0">
                <a:latin typeface="Candara" panose="020E0502030303020204" pitchFamily="34" charset="0"/>
              </a:rPr>
              <a:t>mezzogiorno</a:t>
            </a:r>
            <a:r>
              <a:rPr lang="es-PR" sz="2800" dirty="0" smtClean="0">
                <a:latin typeface="Candara" panose="020E0502030303020204" pitchFamily="34" charset="0"/>
              </a:rPr>
              <a:t> fino </a:t>
            </a:r>
            <a:r>
              <a:rPr lang="es-PR" sz="2800" dirty="0" err="1" smtClean="0">
                <a:latin typeface="Candara" panose="020E0502030303020204" pitchFamily="34" charset="0"/>
              </a:rPr>
              <a:t>alle</a:t>
            </a:r>
            <a:r>
              <a:rPr lang="es-PR" sz="2800" dirty="0" smtClean="0">
                <a:latin typeface="Candara" panose="020E0502030303020204" pitchFamily="34" charset="0"/>
              </a:rPr>
              <a:t> 3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sera</a:t>
            </a:r>
            <a:r>
              <a:rPr lang="es-PR" sz="2800" dirty="0" smtClean="0">
                <a:latin typeface="Candara" panose="020E0502030303020204" pitchFamily="34" charset="0"/>
              </a:rPr>
              <a:t> e </a:t>
            </a:r>
            <a:r>
              <a:rPr lang="es-PR" sz="2800" dirty="0" err="1" smtClean="0">
                <a:latin typeface="Candara" panose="020E0502030303020204" pitchFamily="34" charset="0"/>
              </a:rPr>
              <a:t>quindi</a:t>
            </a:r>
            <a:r>
              <a:rPr lang="es-PR" sz="2800" dirty="0" smtClean="0">
                <a:latin typeface="Candara" panose="020E0502030303020204" pitchFamily="34" charset="0"/>
              </a:rPr>
              <a:t>, </a:t>
            </a:r>
            <a:r>
              <a:rPr lang="es-PR" sz="2800" dirty="0" err="1" smtClean="0">
                <a:latin typeface="Candara" panose="020E0502030303020204" pitchFamily="34" charset="0"/>
              </a:rPr>
              <a:t>quando</a:t>
            </a:r>
            <a:r>
              <a:rPr lang="es-PR" sz="2800" dirty="0" smtClean="0">
                <a:latin typeface="Candara" panose="020E0502030303020204" pitchFamily="34" charset="0"/>
              </a:rPr>
              <a:t> </a:t>
            </a:r>
            <a:r>
              <a:rPr lang="es-PR" sz="2800" dirty="0" err="1" smtClean="0">
                <a:latin typeface="Candara" panose="020E0502030303020204" pitchFamily="34" charset="0"/>
              </a:rPr>
              <a:t>Gesù</a:t>
            </a:r>
            <a:r>
              <a:rPr lang="es-PR" sz="2800" dirty="0" smtClean="0">
                <a:latin typeface="Candara" panose="020E0502030303020204" pitchFamily="34" charset="0"/>
              </a:rPr>
              <a:t> è </a:t>
            </a:r>
            <a:r>
              <a:rPr lang="es-PR" sz="2800" dirty="0" err="1" smtClean="0">
                <a:latin typeface="Candara" panose="020E0502030303020204" pitchFamily="34" charset="0"/>
              </a:rPr>
              <a:t>morto</a:t>
            </a:r>
            <a:r>
              <a:rPr lang="es-PR" sz="2800" dirty="0" smtClean="0">
                <a:latin typeface="Candara" panose="020E0502030303020204" pitchFamily="34" charset="0"/>
              </a:rPr>
              <a:t>, la </a:t>
            </a:r>
            <a:r>
              <a:rPr lang="es-PR" sz="2800" dirty="0" err="1" smtClean="0">
                <a:latin typeface="Candara" panose="020E0502030303020204" pitchFamily="34" charset="0"/>
              </a:rPr>
              <a:t>terra</a:t>
            </a:r>
            <a:r>
              <a:rPr lang="es-PR" sz="2800" dirty="0" smtClean="0">
                <a:latin typeface="Candara" panose="020E0502030303020204" pitchFamily="34" charset="0"/>
              </a:rPr>
              <a:t> ha </a:t>
            </a:r>
            <a:r>
              <a:rPr lang="es-PR" sz="2800" dirty="0" err="1" smtClean="0">
                <a:latin typeface="Candara" panose="020E0502030303020204" pitchFamily="34" charset="0"/>
              </a:rPr>
              <a:t>tremato</a:t>
            </a:r>
            <a:r>
              <a:rPr lang="es-PR" sz="2800" dirty="0" smtClean="0">
                <a:latin typeface="Candara" panose="020E0502030303020204" pitchFamily="34" charset="0"/>
              </a:rPr>
              <a:t>, le </a:t>
            </a:r>
            <a:r>
              <a:rPr lang="es-PR" sz="2800" dirty="0" err="1" smtClean="0">
                <a:latin typeface="Candara" panose="020E0502030303020204" pitchFamily="34" charset="0"/>
              </a:rPr>
              <a:t>roccie</a:t>
            </a:r>
            <a:r>
              <a:rPr lang="es-PR" sz="2800" dirty="0" smtClean="0">
                <a:latin typeface="Candara" panose="020E0502030303020204" pitchFamily="34" charset="0"/>
              </a:rPr>
              <a:t> si </a:t>
            </a:r>
            <a:r>
              <a:rPr lang="es-PR" sz="2800" dirty="0" err="1" smtClean="0">
                <a:latin typeface="Candara" panose="020E0502030303020204" pitchFamily="34" charset="0"/>
              </a:rPr>
              <a:t>sono</a:t>
            </a:r>
            <a:r>
              <a:rPr lang="es-PR" sz="2800" dirty="0" smtClean="0">
                <a:latin typeface="Candara" panose="020E0502030303020204" pitchFamily="34" charset="0"/>
              </a:rPr>
              <a:t> </a:t>
            </a:r>
            <a:r>
              <a:rPr lang="es-PR" sz="2800" dirty="0" err="1" smtClean="0">
                <a:latin typeface="Candara" panose="020E0502030303020204" pitchFamily="34" charset="0"/>
              </a:rPr>
              <a:t>spezzate</a:t>
            </a:r>
            <a:r>
              <a:rPr lang="es-PR" sz="2800" dirty="0" smtClean="0">
                <a:latin typeface="Candara" panose="020E0502030303020204" pitchFamily="34" charset="0"/>
              </a:rPr>
              <a:t> e </a:t>
            </a:r>
            <a:r>
              <a:rPr lang="es-PR" sz="2800" dirty="0" err="1" smtClean="0">
                <a:latin typeface="Candara" panose="020E0502030303020204" pitchFamily="34" charset="0"/>
              </a:rPr>
              <a:t>il</a:t>
            </a:r>
            <a:r>
              <a:rPr lang="es-PR" sz="2800" dirty="0" smtClean="0">
                <a:latin typeface="Candara" panose="020E0502030303020204" pitchFamily="34" charset="0"/>
              </a:rPr>
              <a:t> velo </a:t>
            </a:r>
            <a:r>
              <a:rPr lang="es-PR" sz="2800" dirty="0">
                <a:latin typeface="Candara" panose="020E0502030303020204" pitchFamily="34" charset="0"/>
              </a:rPr>
              <a:t>del </a:t>
            </a:r>
            <a:r>
              <a:rPr lang="es-PR" sz="2800" dirty="0" err="1" smtClean="0">
                <a:latin typeface="Candara" panose="020E0502030303020204" pitchFamily="34" charset="0"/>
              </a:rPr>
              <a:t>tempio</a:t>
            </a:r>
            <a:r>
              <a:rPr lang="es-PR" sz="2800" dirty="0" smtClean="0">
                <a:latin typeface="Candara" panose="020E0502030303020204" pitchFamily="34" charset="0"/>
              </a:rPr>
              <a:t> si è </a:t>
            </a:r>
            <a:r>
              <a:rPr lang="es-PR" sz="2800" dirty="0" err="1" smtClean="0">
                <a:latin typeface="Candara" panose="020E0502030303020204" pitchFamily="34" charset="0"/>
              </a:rPr>
              <a:t>strappato</a:t>
            </a:r>
            <a:r>
              <a:rPr lang="es-PR" sz="2800" dirty="0" smtClean="0">
                <a:latin typeface="Candara" panose="020E0502030303020204" pitchFamily="34" charset="0"/>
              </a:rPr>
              <a:t> (</a:t>
            </a:r>
            <a:r>
              <a:rPr lang="es-PR" sz="2800" dirty="0" err="1" smtClean="0">
                <a:solidFill>
                  <a:schemeClr val="hlink"/>
                </a:solidFill>
                <a:latin typeface="Candara" panose="020E0502030303020204" pitchFamily="34" charset="0"/>
              </a:rPr>
              <a:t>Matteo</a:t>
            </a:r>
            <a:r>
              <a:rPr lang="es-PR" sz="2800" dirty="0" smtClean="0">
                <a:solidFill>
                  <a:schemeClr val="hlink"/>
                </a:solidFill>
                <a:latin typeface="Candara" panose="020E0502030303020204" pitchFamily="34" charset="0"/>
              </a:rPr>
              <a:t> </a:t>
            </a:r>
            <a:r>
              <a:rPr lang="es-PR" sz="2800" dirty="0">
                <a:solidFill>
                  <a:schemeClr val="hlink"/>
                </a:solidFill>
                <a:latin typeface="Candara" panose="020E0502030303020204" pitchFamily="34" charset="0"/>
              </a:rPr>
              <a:t>27:45.51</a:t>
            </a:r>
            <a:r>
              <a:rPr lang="es-PR" sz="2800" dirty="0">
                <a:latin typeface="Candara" panose="020E0502030303020204" pitchFamily="34" charset="0"/>
              </a:rPr>
              <a:t>), </a:t>
            </a:r>
            <a:r>
              <a:rPr lang="es-PR" sz="2800" dirty="0" smtClean="0">
                <a:latin typeface="Candara" panose="020E0502030303020204" pitchFamily="34" charset="0"/>
              </a:rPr>
              <a:t>proprio</a:t>
            </a:r>
            <a:r>
              <a:rPr lang="es-PR" sz="2800" dirty="0" smtClean="0">
                <a:solidFill>
                  <a:srgbClr val="FF0000"/>
                </a:solidFill>
                <a:latin typeface="Candara" panose="020E0502030303020204" pitchFamily="34" charset="0"/>
              </a:rPr>
              <a:t> </a:t>
            </a:r>
            <a:r>
              <a:rPr lang="es-PR" sz="2800" dirty="0" err="1" smtClean="0">
                <a:latin typeface="Candara" panose="020E0502030303020204" pitchFamily="34" charset="0"/>
              </a:rPr>
              <a:t>all’ora</a:t>
            </a:r>
            <a:r>
              <a:rPr lang="es-PR" sz="2800" dirty="0" smtClean="0">
                <a:latin typeface="Candara" panose="020E0502030303020204" pitchFamily="34" charset="0"/>
              </a:rPr>
              <a:t> in cui </a:t>
            </a:r>
            <a:r>
              <a:rPr lang="es-PR" sz="2800" dirty="0" err="1" smtClean="0">
                <a:latin typeface="Candara" panose="020E0502030303020204" pitchFamily="34" charset="0"/>
              </a:rPr>
              <a:t>nel</a:t>
            </a:r>
            <a:r>
              <a:rPr lang="es-PR" sz="2800" dirty="0" smtClean="0">
                <a:latin typeface="Candara" panose="020E0502030303020204" pitchFamily="34" charset="0"/>
              </a:rPr>
              <a:t> </a:t>
            </a:r>
            <a:r>
              <a:rPr lang="es-PR" sz="2800" dirty="0" err="1" smtClean="0">
                <a:latin typeface="Candara" panose="020E0502030303020204" pitchFamily="34" charset="0"/>
              </a:rPr>
              <a:t>tempio</a:t>
            </a:r>
            <a:r>
              <a:rPr lang="es-PR" sz="2800" dirty="0" smtClean="0">
                <a:latin typeface="Candara" panose="020E0502030303020204" pitchFamily="34" charset="0"/>
              </a:rPr>
              <a:t> </a:t>
            </a:r>
            <a:r>
              <a:rPr lang="es-PR" sz="2800" dirty="0" err="1" smtClean="0">
                <a:latin typeface="Candara" panose="020E0502030303020204" pitchFamily="34" charset="0"/>
              </a:rPr>
              <a:t>cominciavano</a:t>
            </a:r>
            <a:r>
              <a:rPr lang="es-PR" sz="2800" dirty="0" smtClean="0">
                <a:latin typeface="Candara" panose="020E0502030303020204" pitchFamily="34" charset="0"/>
              </a:rPr>
              <a:t> i </a:t>
            </a:r>
            <a:r>
              <a:rPr lang="es-PR" sz="2800" dirty="0" err="1" smtClean="0">
                <a:latin typeface="Candara" panose="020E0502030303020204" pitchFamily="34" charset="0"/>
              </a:rPr>
              <a:t>sacrifici</a:t>
            </a:r>
            <a:r>
              <a:rPr lang="es-PR" sz="2800" dirty="0" smtClean="0">
                <a:latin typeface="Candara" panose="020E0502030303020204" pitchFamily="34" charset="0"/>
              </a:rPr>
              <a:t> </a:t>
            </a:r>
            <a:r>
              <a:rPr lang="es-PR" sz="2800" dirty="0" err="1" smtClean="0">
                <a:latin typeface="Candara" panose="020E0502030303020204" pitchFamily="34" charset="0"/>
              </a:rPr>
              <a:t>degli</a:t>
            </a:r>
            <a:r>
              <a:rPr lang="es-PR" sz="2800" dirty="0" smtClean="0">
                <a:latin typeface="Candara" panose="020E0502030303020204" pitchFamily="34" charset="0"/>
              </a:rPr>
              <a:t> </a:t>
            </a:r>
            <a:r>
              <a:rPr lang="es-PR" sz="2800" dirty="0" err="1" smtClean="0">
                <a:latin typeface="Candara" panose="020E0502030303020204" pitchFamily="34" charset="0"/>
              </a:rPr>
              <a:t>agnelli</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Pasqua</a:t>
            </a:r>
            <a:r>
              <a:rPr lang="es-PR" sz="2800" dirty="0" smtClean="0">
                <a:latin typeface="Candara" panose="020E0502030303020204" pitchFamily="34" charset="0"/>
              </a:rPr>
              <a:t>.</a:t>
            </a:r>
            <a:endParaRPr lang="es-PR" sz="2800" dirty="0">
              <a:latin typeface="Candara" panose="020E0502030303020204" pitchFamily="34" charset="0"/>
            </a:endParaRPr>
          </a:p>
        </p:txBody>
      </p:sp>
      <p:pic>
        <p:nvPicPr>
          <p:cNvPr id="7" name="Picture 6"/>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18000"/>
                    </a14:imgEffect>
                    <a14:imgEffect>
                      <a14:brightnessContrast bright="8000"/>
                    </a14:imgEffect>
                  </a14:imgLayer>
                </a14:imgProps>
              </a:ext>
              <a:ext uri="{28A0092B-C50C-407E-A947-70E740481C1C}">
                <a14:useLocalDpi xmlns="" xmlns:a14="http://schemas.microsoft.com/office/drawing/2010/main"/>
              </a:ext>
            </a:extLst>
          </a:blip>
          <a:stretch>
            <a:fillRect/>
          </a:stretch>
        </p:blipFill>
        <p:spPr>
          <a:xfrm>
            <a:off x="6049108" y="1828800"/>
            <a:ext cx="3094892" cy="5029200"/>
          </a:xfrm>
          <a:prstGeom prst="rect">
            <a:avLst/>
          </a:prstGeom>
        </p:spPr>
      </p:pic>
    </p:spTree>
    <p:extLst>
      <p:ext uri="{BB962C8B-B14F-4D97-AF65-F5344CB8AC3E}">
        <p14:creationId xmlns="" xmlns:p14="http://schemas.microsoft.com/office/powerpoint/2010/main" val="2788348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171010"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71011" name="Rectangle 3"/>
          <p:cNvSpPr>
            <a:spLocks noGrp="1" noChangeArrowheads="1"/>
          </p:cNvSpPr>
          <p:nvPr>
            <p:ph type="body" sz="half" idx="1"/>
          </p:nvPr>
        </p:nvSpPr>
        <p:spPr>
          <a:xfrm>
            <a:off x="228600" y="2133600"/>
            <a:ext cx="4876800" cy="4191000"/>
          </a:xfrm>
        </p:spPr>
        <p:txBody>
          <a:bodyPr/>
          <a:lstStyle/>
          <a:p>
            <a:pPr>
              <a:lnSpc>
                <a:spcPct val="90000"/>
              </a:lnSpc>
            </a:pPr>
            <a:r>
              <a:rPr lang="es-PR" sz="2800" dirty="0">
                <a:latin typeface="Candara" panose="020E0502030303020204" pitchFamily="34" charset="0"/>
              </a:rPr>
              <a:t>I</a:t>
            </a:r>
            <a:r>
              <a:rPr lang="es-PR" sz="2800" dirty="0" smtClean="0">
                <a:latin typeface="Candara" panose="020E0502030303020204" pitchFamily="34" charset="0"/>
              </a:rPr>
              <a:t>n </a:t>
            </a:r>
            <a:r>
              <a:rPr lang="es-PR" sz="2800" dirty="0" err="1" smtClean="0">
                <a:solidFill>
                  <a:schemeClr val="hlink"/>
                </a:solidFill>
                <a:latin typeface="Candara" panose="020E0502030303020204" pitchFamily="34" charset="0"/>
              </a:rPr>
              <a:t>Es</a:t>
            </a:r>
            <a:r>
              <a:rPr lang="es-PR" sz="2800" dirty="0" err="1" smtClean="0">
                <a:solidFill>
                  <a:schemeClr val="hlink"/>
                </a:solidFill>
                <a:latin typeface="Candara" panose="020E0502030303020204" pitchFamily="34" charset="0"/>
              </a:rPr>
              <a:t>odo</a:t>
            </a:r>
            <a:r>
              <a:rPr lang="es-PR" sz="2800" dirty="0" smtClean="0">
                <a:solidFill>
                  <a:schemeClr val="hlink"/>
                </a:solidFill>
                <a:latin typeface="Candara" panose="020E0502030303020204" pitchFamily="34" charset="0"/>
              </a:rPr>
              <a:t> </a:t>
            </a:r>
            <a:r>
              <a:rPr lang="es-PR" sz="2800" dirty="0">
                <a:solidFill>
                  <a:schemeClr val="hlink"/>
                </a:solidFill>
                <a:latin typeface="Candara" panose="020E0502030303020204" pitchFamily="34" charset="0"/>
              </a:rPr>
              <a:t>12:22</a:t>
            </a:r>
            <a:r>
              <a:rPr lang="es-PR" sz="2800" dirty="0">
                <a:latin typeface="Candara" panose="020E0502030303020204" pitchFamily="34" charset="0"/>
              </a:rPr>
              <a:t> </a:t>
            </a:r>
            <a:r>
              <a:rPr lang="es-PR" sz="2800" dirty="0" smtClean="0">
                <a:latin typeface="Candara" panose="020E0502030303020204" pitchFamily="34" charset="0"/>
              </a:rPr>
              <a:t>si dice </a:t>
            </a:r>
            <a:r>
              <a:rPr lang="es-PR" sz="2800" dirty="0" err="1" smtClean="0">
                <a:latin typeface="Candara" panose="020E0502030303020204" pitchFamily="34" charset="0"/>
              </a:rPr>
              <a:t>qualcosa</a:t>
            </a:r>
            <a:r>
              <a:rPr lang="es-PR" sz="2800" dirty="0" smtClean="0">
                <a:latin typeface="Candara" panose="020E0502030303020204" pitchFamily="34" charset="0"/>
              </a:rPr>
              <a:t> </a:t>
            </a:r>
            <a:r>
              <a:rPr lang="es-PR" sz="2800" dirty="0" err="1" smtClean="0">
                <a:latin typeface="Candara" panose="020E0502030303020204" pitchFamily="34" charset="0"/>
              </a:rPr>
              <a:t>molto</a:t>
            </a:r>
            <a:r>
              <a:rPr lang="es-PR" sz="2800" dirty="0" smtClean="0">
                <a:latin typeface="Candara" panose="020E0502030303020204" pitchFamily="34" charset="0"/>
              </a:rPr>
              <a:t> importante </a:t>
            </a:r>
            <a:r>
              <a:rPr lang="es-PR" sz="2800" dirty="0" err="1" smtClean="0">
                <a:latin typeface="Candara" panose="020E0502030303020204" pitchFamily="34" charset="0"/>
              </a:rPr>
              <a:t>quanto</a:t>
            </a:r>
            <a:r>
              <a:rPr lang="es-PR" sz="2800" dirty="0" smtClean="0">
                <a:latin typeface="Candara" panose="020E0502030303020204" pitchFamily="34" charset="0"/>
              </a:rPr>
              <a:t> poco si prende in </a:t>
            </a:r>
            <a:r>
              <a:rPr lang="es-PR" sz="2800" dirty="0" err="1" smtClean="0">
                <a:latin typeface="Candara" panose="020E0502030303020204" pitchFamily="34" charset="0"/>
              </a:rPr>
              <a:t>considerazione</a:t>
            </a:r>
            <a:r>
              <a:rPr lang="es-PR" sz="2800" dirty="0" smtClean="0">
                <a:latin typeface="Candara" panose="020E0502030303020204" pitchFamily="34" charset="0"/>
              </a:rPr>
              <a:t> “</a:t>
            </a:r>
            <a:r>
              <a:rPr lang="it-IT" sz="2800" dirty="0" smtClean="0"/>
              <a:t>Nessuno di voi varchi la porta di casa sua, fino al mattino. </a:t>
            </a:r>
            <a:r>
              <a:rPr lang="es-PR" sz="2800" dirty="0" smtClean="0">
                <a:latin typeface="Candara" panose="020E0502030303020204" pitchFamily="34" charset="0"/>
              </a:rPr>
              <a:t>” </a:t>
            </a:r>
            <a:endParaRPr lang="es-PR" sz="2800" dirty="0">
              <a:latin typeface="Candara" panose="020E0502030303020204" pitchFamily="34" charset="0"/>
            </a:endParaRPr>
          </a:p>
          <a:p>
            <a:pPr>
              <a:lnSpc>
                <a:spcPct val="90000"/>
              </a:lnSpc>
            </a:pPr>
            <a:r>
              <a:rPr lang="es-PR" sz="2800" dirty="0" err="1" smtClean="0">
                <a:latin typeface="Candara" panose="020E0502030303020204" pitchFamily="34" charset="0"/>
              </a:rPr>
              <a:t>Gli</a:t>
            </a:r>
            <a:r>
              <a:rPr lang="es-PR" sz="2800" dirty="0" smtClean="0">
                <a:latin typeface="Candara" panose="020E0502030303020204" pitchFamily="34" charset="0"/>
              </a:rPr>
              <a:t> </a:t>
            </a:r>
            <a:r>
              <a:rPr lang="es-PR" sz="2800" dirty="0" err="1" smtClean="0">
                <a:latin typeface="Candara" panose="020E0502030303020204" pitchFamily="34" charset="0"/>
              </a:rPr>
              <a:t>israeliti</a:t>
            </a:r>
            <a:r>
              <a:rPr lang="es-PR" sz="2800" dirty="0" smtClean="0">
                <a:latin typeface="Candara" panose="020E0502030303020204" pitchFamily="34" charset="0"/>
              </a:rPr>
              <a:t> </a:t>
            </a:r>
            <a:r>
              <a:rPr lang="es-PR" sz="2800" dirty="0" err="1" smtClean="0">
                <a:latin typeface="Candara" panose="020E0502030303020204" pitchFamily="34" charset="0"/>
              </a:rPr>
              <a:t>erano</a:t>
            </a:r>
            <a:r>
              <a:rPr lang="es-PR" sz="2800" dirty="0" smtClean="0">
                <a:latin typeface="Candara" panose="020E0502030303020204" pitchFamily="34" charset="0"/>
              </a:rPr>
              <a:t> </a:t>
            </a:r>
            <a:r>
              <a:rPr lang="es-PR" sz="2800" dirty="0" err="1" smtClean="0">
                <a:latin typeface="Candara" panose="020E0502030303020204" pitchFamily="34" charset="0"/>
              </a:rPr>
              <a:t>sicuri</a:t>
            </a:r>
            <a:r>
              <a:rPr lang="es-PR" sz="2800" dirty="0" smtClean="0">
                <a:latin typeface="Candara" panose="020E0502030303020204" pitchFamily="34" charset="0"/>
              </a:rPr>
              <a:t> solo dopo i 2 </a:t>
            </a:r>
            <a:r>
              <a:rPr lang="es-PR" sz="2800" dirty="0" err="1" smtClean="0">
                <a:latin typeface="Candara" panose="020E0502030303020204" pitchFamily="34" charset="0"/>
              </a:rPr>
              <a:t>stipiti</a:t>
            </a:r>
            <a:r>
              <a:rPr lang="es-PR" sz="2800" dirty="0" smtClean="0">
                <a:latin typeface="Candara" panose="020E0502030303020204" pitchFamily="34" charset="0"/>
              </a:rPr>
              <a:t> </a:t>
            </a:r>
            <a:r>
              <a:rPr lang="es-PR" sz="2800" dirty="0" err="1" smtClean="0">
                <a:latin typeface="Candara" panose="020E0502030303020204" pitchFamily="34" charset="0"/>
              </a:rPr>
              <a:t>dipinti</a:t>
            </a:r>
            <a:r>
              <a:rPr lang="es-PR" sz="2800" dirty="0" smtClean="0">
                <a:latin typeface="Candara" panose="020E0502030303020204" pitchFamily="34" charset="0"/>
              </a:rPr>
              <a:t>, </a:t>
            </a:r>
            <a:r>
              <a:rPr lang="es-PR" sz="2800" dirty="0" err="1" smtClean="0">
                <a:latin typeface="Candara" panose="020E0502030303020204" pitchFamily="34" charset="0"/>
              </a:rPr>
              <a:t>così</a:t>
            </a:r>
            <a:r>
              <a:rPr lang="es-PR" sz="2800" dirty="0" smtClean="0">
                <a:latin typeface="Candara" panose="020E0502030303020204" pitchFamily="34" charset="0"/>
              </a:rPr>
              <a:t> anche </a:t>
            </a:r>
            <a:r>
              <a:rPr lang="es-PR" sz="2800" dirty="0" err="1" smtClean="0">
                <a:latin typeface="Candara" panose="020E0502030303020204" pitchFamily="34" charset="0"/>
              </a:rPr>
              <a:t>noi</a:t>
            </a:r>
            <a:r>
              <a:rPr lang="es-PR" sz="2800" dirty="0" smtClean="0">
                <a:latin typeface="Candara" panose="020E0502030303020204" pitchFamily="34" charset="0"/>
              </a:rPr>
              <a:t>  </a:t>
            </a:r>
            <a:r>
              <a:rPr lang="es-PR" sz="2800" dirty="0" err="1" smtClean="0">
                <a:latin typeface="Candara" panose="020E0502030303020204" pitchFamily="34" charset="0"/>
              </a:rPr>
              <a:t>siamo</a:t>
            </a:r>
            <a:r>
              <a:rPr lang="es-PR" sz="2800" dirty="0" smtClean="0">
                <a:latin typeface="Candara" panose="020E0502030303020204" pitchFamily="34" charset="0"/>
              </a:rPr>
              <a:t> </a:t>
            </a:r>
            <a:r>
              <a:rPr lang="es-PR" sz="2800" dirty="0" err="1" smtClean="0">
                <a:latin typeface="Candara" panose="020E0502030303020204" pitchFamily="34" charset="0"/>
              </a:rPr>
              <a:t>sicuri</a:t>
            </a:r>
            <a:r>
              <a:rPr lang="es-PR" sz="2800" dirty="0" smtClean="0">
                <a:latin typeface="Candara" panose="020E0502030303020204" pitchFamily="34" charset="0"/>
              </a:rPr>
              <a:t> solo se </a:t>
            </a:r>
            <a:r>
              <a:rPr lang="es-PR" sz="2800" dirty="0" err="1" smtClean="0">
                <a:latin typeface="Candara" panose="020E0502030303020204" pitchFamily="34" charset="0"/>
              </a:rPr>
              <a:t>rimaniamo</a:t>
            </a:r>
            <a:r>
              <a:rPr lang="es-PR" sz="2800" dirty="0" smtClean="0">
                <a:latin typeface="Candara" panose="020E0502030303020204" pitchFamily="34" charset="0"/>
              </a:rPr>
              <a:t> in </a:t>
            </a:r>
            <a:r>
              <a:rPr lang="es-PR" sz="2800" dirty="0" err="1" smtClean="0">
                <a:latin typeface="Candara" panose="020E0502030303020204" pitchFamily="34" charset="0"/>
              </a:rPr>
              <a:t>Gesù</a:t>
            </a:r>
            <a:r>
              <a:rPr lang="es-PR" sz="2800" dirty="0" smtClean="0">
                <a:latin typeface="Candara" panose="020E0502030303020204" pitchFamily="34" charset="0"/>
              </a:rPr>
              <a:t>.  </a:t>
            </a:r>
            <a:endParaRPr lang="es-PR" sz="2800" dirty="0">
              <a:latin typeface="Candara" panose="020E0502030303020204" pitchFamily="34" charset="0"/>
            </a:endParaRPr>
          </a:p>
        </p:txBody>
      </p:sp>
      <p:pic>
        <p:nvPicPr>
          <p:cNvPr id="171013" name="Picture 5" descr="passover_2"/>
          <p:cNvPicPr>
            <a:picLocks noChangeAspect="1" noChangeArrowheads="1"/>
          </p:cNvPicPr>
          <p:nvPr/>
        </p:nvPicPr>
        <p:blipFill>
          <a:blip r:embed="rId3">
            <a:extLst>
              <a:ext uri="{BEBA8EAE-BF5A-486C-A8C5-ECC9F3942E4B}">
                <a14:imgProps xmlns="" xmlns:a14="http://schemas.microsoft.com/office/drawing/2010/main">
                  <a14:imgLayer r:embed="rId4">
                    <a14:imgEffect>
                      <a14:sharpenSoften amount="11000"/>
                    </a14:imgEffect>
                    <a14:imgEffect>
                      <a14:brightnessContrast bright="8000" contrast="16000"/>
                    </a14:imgEffect>
                  </a14:imgLayer>
                </a14:imgProps>
              </a:ext>
              <a:ext uri="{28A0092B-C50C-407E-A947-70E740481C1C}">
                <a14:useLocalDpi xmlns="" xmlns:a14="http://schemas.microsoft.com/office/drawing/2010/main"/>
              </a:ext>
            </a:extLst>
          </a:blip>
          <a:srcRect/>
          <a:stretch>
            <a:fillRect/>
          </a:stretch>
        </p:blipFill>
        <p:spPr bwMode="auto">
          <a:xfrm>
            <a:off x="5181600" y="1905000"/>
            <a:ext cx="35163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59826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238594"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238595" name="Rectangle 3"/>
          <p:cNvSpPr>
            <a:spLocks noGrp="1" noChangeArrowheads="1"/>
          </p:cNvSpPr>
          <p:nvPr>
            <p:ph type="body" sz="half" idx="1"/>
          </p:nvPr>
        </p:nvSpPr>
        <p:spPr>
          <a:xfrm>
            <a:off x="152400" y="1995486"/>
            <a:ext cx="4876800" cy="4862514"/>
          </a:xfrm>
        </p:spPr>
        <p:txBody>
          <a:bodyPr/>
          <a:lstStyle/>
          <a:p>
            <a:pPr>
              <a:lnSpc>
                <a:spcPct val="90000"/>
              </a:lnSpc>
            </a:pPr>
            <a:r>
              <a:rPr lang="es-PR" sz="2800" dirty="0" err="1" smtClean="0">
                <a:latin typeface="Candara" panose="020E0502030303020204" pitchFamily="34" charset="0"/>
              </a:rPr>
              <a:t>Perciò</a:t>
            </a:r>
            <a:r>
              <a:rPr lang="es-PR" sz="2800" dirty="0" smtClean="0">
                <a:latin typeface="Candara" panose="020E0502030303020204" pitchFamily="34" charset="0"/>
              </a:rPr>
              <a:t>, prima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crocifissione</a:t>
            </a:r>
            <a:r>
              <a:rPr lang="es-PR" sz="2800" dirty="0" smtClean="0">
                <a:latin typeface="Candara" panose="020E0502030303020204" pitchFamily="34" charset="0"/>
              </a:rPr>
              <a:t>, in </a:t>
            </a:r>
            <a:r>
              <a:rPr lang="es-PR" sz="2800" dirty="0" smtClean="0">
                <a:solidFill>
                  <a:schemeClr val="hlink"/>
                </a:solidFill>
                <a:latin typeface="Candara" panose="020E0502030303020204" pitchFamily="34" charset="0"/>
              </a:rPr>
              <a:t>Giovanni </a:t>
            </a:r>
            <a:r>
              <a:rPr lang="es-PR" sz="2800" dirty="0">
                <a:solidFill>
                  <a:schemeClr val="hlink"/>
                </a:solidFill>
                <a:latin typeface="Candara" panose="020E0502030303020204" pitchFamily="34" charset="0"/>
              </a:rPr>
              <a:t>15</a:t>
            </a:r>
            <a:r>
              <a:rPr lang="es-PR" sz="2800" dirty="0">
                <a:latin typeface="Candara" panose="020E0502030303020204" pitchFamily="34" charset="0"/>
              </a:rPr>
              <a:t>, tanto </a:t>
            </a:r>
            <a:r>
              <a:rPr lang="es-PR" sz="2800" dirty="0" err="1" smtClean="0">
                <a:latin typeface="Candara" panose="020E0502030303020204" pitchFamily="34" charset="0"/>
              </a:rPr>
              <a:t>enfatizzato</a:t>
            </a:r>
            <a:r>
              <a:rPr lang="es-PR" sz="2800" dirty="0" smtClean="0">
                <a:latin typeface="Candara" panose="020E0502030303020204" pitchFamily="34" charset="0"/>
              </a:rPr>
              <a:t> di che </a:t>
            </a:r>
            <a:r>
              <a:rPr lang="es-PR" sz="2800" dirty="0" err="1" smtClean="0">
                <a:latin typeface="Candara" panose="020E0502030303020204" pitchFamily="34" charset="0"/>
              </a:rPr>
              <a:t>rimanessimo</a:t>
            </a:r>
            <a:r>
              <a:rPr lang="es-PR" sz="2800" dirty="0" smtClean="0">
                <a:latin typeface="Candara" panose="020E0502030303020204" pitchFamily="34" charset="0"/>
              </a:rPr>
              <a:t> in </a:t>
            </a:r>
            <a:r>
              <a:rPr lang="es-PR" sz="2800" dirty="0" err="1" smtClean="0">
                <a:latin typeface="Candara" panose="020E0502030303020204" pitchFamily="34" charset="0"/>
              </a:rPr>
              <a:t>Egli</a:t>
            </a:r>
            <a:r>
              <a:rPr lang="es-PR" sz="2800" dirty="0" smtClean="0">
                <a:latin typeface="Candara" panose="020E0502030303020204" pitchFamily="34" charset="0"/>
              </a:rPr>
              <a:t>. </a:t>
            </a:r>
            <a:endParaRPr lang="es-PR" sz="2800" dirty="0">
              <a:latin typeface="Candara" panose="020E0502030303020204" pitchFamily="34" charset="0"/>
            </a:endParaRPr>
          </a:p>
          <a:p>
            <a:pPr>
              <a:lnSpc>
                <a:spcPct val="90000"/>
              </a:lnSpc>
            </a:pPr>
            <a:r>
              <a:rPr lang="es-PR" sz="2800" dirty="0" err="1" smtClean="0">
                <a:latin typeface="Candara" panose="020E0502030303020204" pitchFamily="34" charset="0"/>
              </a:rPr>
              <a:t>Rimanere</a:t>
            </a:r>
            <a:r>
              <a:rPr lang="es-PR" sz="2800" dirty="0" smtClean="0">
                <a:latin typeface="Candara" panose="020E0502030303020204" pitchFamily="34" charset="0"/>
              </a:rPr>
              <a:t> in </a:t>
            </a:r>
            <a:r>
              <a:rPr lang="es-PR" sz="2800" dirty="0" err="1" smtClean="0">
                <a:latin typeface="Candara" panose="020E0502030303020204" pitchFamily="34" charset="0"/>
              </a:rPr>
              <a:t>Egli</a:t>
            </a:r>
            <a:r>
              <a:rPr lang="es-PR" sz="2800" dirty="0" smtClean="0">
                <a:latin typeface="Candara" panose="020E0502030303020204" pitchFamily="34" charset="0"/>
              </a:rPr>
              <a:t> </a:t>
            </a:r>
            <a:r>
              <a:rPr lang="es-PR" sz="2800" dirty="0" err="1" smtClean="0">
                <a:latin typeface="Candara" panose="020E0502030303020204" pitchFamily="34" charset="0"/>
              </a:rPr>
              <a:t>include</a:t>
            </a:r>
            <a:r>
              <a:rPr lang="es-PR" sz="2800" dirty="0" smtClean="0">
                <a:latin typeface="Candara" panose="020E0502030303020204" pitchFamily="34" charset="0"/>
              </a:rPr>
              <a:t>, </a:t>
            </a:r>
            <a:r>
              <a:rPr lang="es-PR" sz="2800" dirty="0" err="1" smtClean="0">
                <a:latin typeface="Candara" panose="020E0502030303020204" pitchFamily="34" charset="0"/>
              </a:rPr>
              <a:t>sopra</a:t>
            </a:r>
            <a:r>
              <a:rPr lang="es-PR" sz="2800" dirty="0" err="1" smtClean="0">
                <a:latin typeface="Candara" panose="020E0502030303020204" pitchFamily="34" charset="0"/>
              </a:rPr>
              <a:t>t</a:t>
            </a:r>
            <a:r>
              <a:rPr lang="es-PR" sz="2800" dirty="0" err="1" smtClean="0">
                <a:latin typeface="Candara" panose="020E0502030303020204" pitchFamily="34" charset="0"/>
              </a:rPr>
              <a:t>tutto</a:t>
            </a:r>
            <a:r>
              <a:rPr lang="es-PR" sz="2800" dirty="0" smtClean="0">
                <a:latin typeface="Candara" panose="020E0502030303020204" pitchFamily="34" charset="0"/>
              </a:rPr>
              <a:t>, </a:t>
            </a:r>
            <a:r>
              <a:rPr lang="es-PR" sz="2800" dirty="0" err="1" smtClean="0">
                <a:latin typeface="Candara" panose="020E0502030303020204" pitchFamily="34" charset="0"/>
              </a:rPr>
              <a:t>obbedire</a:t>
            </a:r>
            <a:r>
              <a:rPr lang="es-PR" sz="2800" dirty="0" smtClean="0">
                <a:latin typeface="Candara" panose="020E0502030303020204" pitchFamily="34" charset="0"/>
              </a:rPr>
              <a:t> i </a:t>
            </a:r>
            <a:r>
              <a:rPr lang="es-PR" sz="2800" dirty="0" err="1" smtClean="0">
                <a:latin typeface="Candara" panose="020E0502030303020204" pitchFamily="34" charset="0"/>
              </a:rPr>
              <a:t>suoi</a:t>
            </a:r>
            <a:r>
              <a:rPr lang="es-PR" sz="2800" dirty="0" smtClean="0">
                <a:latin typeface="Candara" panose="020E0502030303020204" pitchFamily="34" charset="0"/>
              </a:rPr>
              <a:t> </a:t>
            </a:r>
            <a:r>
              <a:rPr lang="es-PR" sz="2800" dirty="0" err="1" smtClean="0">
                <a:latin typeface="Candara" panose="020E0502030303020204" pitchFamily="34" charset="0"/>
              </a:rPr>
              <a:t>comandamenti</a:t>
            </a:r>
            <a:r>
              <a:rPr lang="es-PR" sz="2800" dirty="0" smtClean="0">
                <a:latin typeface="Candara" panose="020E0502030303020204" pitchFamily="34" charset="0"/>
              </a:rPr>
              <a:t>. </a:t>
            </a:r>
            <a:endParaRPr lang="es-PR" sz="2800" dirty="0" smtClean="0">
              <a:latin typeface="Candara" panose="020E0502030303020204" pitchFamily="34" charset="0"/>
            </a:endParaRPr>
          </a:p>
          <a:p>
            <a:pPr>
              <a:lnSpc>
                <a:spcPct val="90000"/>
              </a:lnSpc>
            </a:pPr>
            <a:r>
              <a:rPr lang="es-PR" sz="2800" dirty="0" smtClean="0">
                <a:latin typeface="Candara" panose="020E0502030303020204" pitchFamily="34" charset="0"/>
              </a:rPr>
              <a:t>Di maniera che </a:t>
            </a:r>
            <a:r>
              <a:rPr lang="es-PR" sz="2800" dirty="0" err="1" smtClean="0">
                <a:latin typeface="Candara" panose="020E0502030303020204" pitchFamily="34" charset="0"/>
              </a:rPr>
              <a:t>gli</a:t>
            </a:r>
            <a:r>
              <a:rPr lang="es-PR" sz="2800" dirty="0" smtClean="0">
                <a:latin typeface="Candara" panose="020E0502030303020204" pitchFamily="34" charset="0"/>
              </a:rPr>
              <a:t> </a:t>
            </a:r>
            <a:r>
              <a:rPr lang="es-PR" sz="2800" dirty="0" err="1" smtClean="0">
                <a:latin typeface="Candara" panose="020E0502030303020204" pitchFamily="34" charset="0"/>
              </a:rPr>
              <a:t>ebrei</a:t>
            </a:r>
            <a:r>
              <a:rPr lang="es-PR" sz="2800" dirty="0" smtClean="0">
                <a:latin typeface="Candara" panose="020E0502030303020204" pitchFamily="34" charset="0"/>
              </a:rPr>
              <a:t> </a:t>
            </a:r>
            <a:r>
              <a:rPr lang="es-PR" sz="2800" dirty="0" err="1" smtClean="0">
                <a:latin typeface="Candara" panose="020E0502030303020204" pitchFamily="34" charset="0"/>
              </a:rPr>
              <a:t>hanno</a:t>
            </a:r>
            <a:r>
              <a:rPr lang="es-PR" sz="2800" dirty="0" smtClean="0">
                <a:latin typeface="Candara" panose="020E0502030303020204" pitchFamily="34" charset="0"/>
              </a:rPr>
              <a:t> </a:t>
            </a:r>
            <a:r>
              <a:rPr lang="es-PR" sz="2800" dirty="0" err="1" smtClean="0">
                <a:latin typeface="Candara" panose="020E0502030303020204" pitchFamily="34" charset="0"/>
              </a:rPr>
              <a:t>dovuto</a:t>
            </a:r>
            <a:r>
              <a:rPr lang="es-PR" sz="2800" dirty="0" smtClean="0">
                <a:latin typeface="Candara" panose="020E0502030303020204" pitchFamily="34" charset="0"/>
              </a:rPr>
              <a:t> </a:t>
            </a:r>
            <a:r>
              <a:rPr lang="es-PR" sz="2800" dirty="0" err="1" smtClean="0">
                <a:latin typeface="Candara" panose="020E0502030303020204" pitchFamily="34" charset="0"/>
              </a:rPr>
              <a:t>credere</a:t>
            </a:r>
            <a:r>
              <a:rPr lang="es-PR" sz="2800" dirty="0" smtClean="0">
                <a:latin typeface="Candara" panose="020E0502030303020204" pitchFamily="34" charset="0"/>
              </a:rPr>
              <a:t> e </a:t>
            </a:r>
            <a:r>
              <a:rPr lang="es-PR" sz="2800" dirty="0" err="1" smtClean="0">
                <a:latin typeface="Candara" panose="020E0502030303020204" pitchFamily="34" charset="0"/>
              </a:rPr>
              <a:t>fare</a:t>
            </a:r>
            <a:r>
              <a:rPr lang="es-PR" sz="2800" dirty="0" smtClean="0">
                <a:latin typeface="Candara" panose="020E0502030303020204" pitchFamily="34" charset="0"/>
              </a:rPr>
              <a:t> </a:t>
            </a:r>
            <a:r>
              <a:rPr lang="es-PR" sz="2800" dirty="0" err="1" smtClean="0">
                <a:latin typeface="Candara" panose="020E0502030303020204" pitchFamily="34" charset="0"/>
              </a:rPr>
              <a:t>ciò</a:t>
            </a:r>
            <a:r>
              <a:rPr lang="es-PR" sz="2800" dirty="0" smtClean="0">
                <a:latin typeface="Candara" panose="020E0502030303020204" pitchFamily="34" charset="0"/>
              </a:rPr>
              <a:t> che </a:t>
            </a:r>
            <a:r>
              <a:rPr lang="es-PR" sz="2800" dirty="0" err="1" smtClean="0">
                <a:latin typeface="Candara" panose="020E0502030303020204" pitchFamily="34" charset="0"/>
              </a:rPr>
              <a:t>Mosè</a:t>
            </a:r>
            <a:r>
              <a:rPr lang="es-PR" sz="2800" dirty="0" smtClean="0">
                <a:latin typeface="Candara" panose="020E0502030303020204" pitchFamily="34" charset="0"/>
              </a:rPr>
              <a:t> </a:t>
            </a:r>
            <a:r>
              <a:rPr lang="es-PR" sz="2800" dirty="0" err="1" smtClean="0">
                <a:latin typeface="Candara" panose="020E0502030303020204" pitchFamily="34" charset="0"/>
              </a:rPr>
              <a:t>gli</a:t>
            </a:r>
            <a:r>
              <a:rPr lang="es-PR" sz="2800" dirty="0" smtClean="0">
                <a:latin typeface="Candara" panose="020E0502030303020204" pitchFamily="34" charset="0"/>
              </a:rPr>
              <a:t> </a:t>
            </a:r>
            <a:r>
              <a:rPr lang="es-PR" sz="2800" dirty="0" err="1" smtClean="0">
                <a:latin typeface="Candara" panose="020E0502030303020204" pitchFamily="34" charset="0"/>
              </a:rPr>
              <a:t>indicava</a:t>
            </a:r>
            <a:r>
              <a:rPr lang="es-PR" sz="2800" dirty="0" smtClean="0">
                <a:latin typeface="Candara" panose="020E0502030303020204" pitchFamily="34" charset="0"/>
              </a:rPr>
              <a:t> per </a:t>
            </a:r>
            <a:r>
              <a:rPr lang="es-PR" sz="2800" dirty="0" err="1" smtClean="0">
                <a:latin typeface="Candara" panose="020E0502030303020204" pitchFamily="34" charset="0"/>
              </a:rPr>
              <a:t>essere</a:t>
            </a:r>
            <a:r>
              <a:rPr lang="es-PR" sz="2800" dirty="0" smtClean="0">
                <a:latin typeface="Candara" panose="020E0502030303020204" pitchFamily="34" charset="0"/>
              </a:rPr>
              <a:t> </a:t>
            </a:r>
            <a:r>
              <a:rPr lang="es-PR" sz="2800" dirty="0" err="1" smtClean="0">
                <a:latin typeface="Candara" panose="020E0502030303020204" pitchFamily="34" charset="0"/>
              </a:rPr>
              <a:t>redenti</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dannazione</a:t>
            </a:r>
            <a:r>
              <a:rPr lang="es-PR" sz="2800" dirty="0" smtClean="0">
                <a:latin typeface="Candara" panose="020E0502030303020204" pitchFamily="34" charset="0"/>
              </a:rPr>
              <a:t>.</a:t>
            </a:r>
            <a:endParaRPr lang="es-PR" sz="2800" dirty="0">
              <a:latin typeface="Candara" panose="020E0502030303020204" pitchFamily="34" charset="0"/>
            </a:endParaRPr>
          </a:p>
        </p:txBody>
      </p:sp>
      <p:pic>
        <p:nvPicPr>
          <p:cNvPr id="238598" name="Picture 6" descr="Grape-Vine"/>
          <p:cNvPicPr>
            <a:picLocks noChangeAspect="1" noChangeArrowheads="1"/>
          </p:cNvPicPr>
          <p:nvPr/>
        </p:nvPicPr>
        <p:blipFill rotWithShape="1">
          <a:blip r:embed="rId3" cstate="email">
            <a:lum bright="14000" contrast="4000"/>
            <a:extLst>
              <a:ext uri="{28A0092B-C50C-407E-A947-70E740481C1C}">
                <a14:useLocalDpi xmlns="" xmlns:a14="http://schemas.microsoft.com/office/drawing/2010/main"/>
              </a:ext>
            </a:extLst>
          </a:blip>
          <a:srcRect/>
          <a:stretch/>
        </p:blipFill>
        <p:spPr bwMode="auto">
          <a:xfrm>
            <a:off x="5152104" y="1828800"/>
            <a:ext cx="3991896"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42484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438400" y="6400800"/>
            <a:ext cx="4267200" cy="457200"/>
          </a:xfrm>
        </p:spPr>
        <p:txBody>
          <a:bodyPr/>
          <a:lstStyle/>
          <a:p>
            <a:r>
              <a:rPr lang="es-PR">
                <a:solidFill>
                  <a:srgbClr val="000000"/>
                </a:solidFill>
              </a:rPr>
              <a:t>www.iglesiabiblicabautista.org</a:t>
            </a:r>
          </a:p>
        </p:txBody>
      </p:sp>
      <p:sp>
        <p:nvSpPr>
          <p:cNvPr id="173058"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73059" name="Rectangle 3"/>
          <p:cNvSpPr>
            <a:spLocks noGrp="1" noChangeArrowheads="1"/>
          </p:cNvSpPr>
          <p:nvPr>
            <p:ph type="body" sz="half" idx="1"/>
          </p:nvPr>
        </p:nvSpPr>
        <p:spPr>
          <a:xfrm>
            <a:off x="0" y="2133600"/>
            <a:ext cx="5181600" cy="4724400"/>
          </a:xfrm>
        </p:spPr>
        <p:txBody>
          <a:bodyPr/>
          <a:lstStyle/>
          <a:p>
            <a:pPr>
              <a:lnSpc>
                <a:spcPct val="80000"/>
              </a:lnSpc>
            </a:pPr>
            <a:r>
              <a:rPr lang="es-PR" sz="2400" dirty="0">
                <a:latin typeface="Candara" panose="020E0502030303020204" pitchFamily="34" charset="0"/>
              </a:rPr>
              <a:t>I</a:t>
            </a:r>
            <a:r>
              <a:rPr lang="es-PR" sz="2400" dirty="0" smtClean="0">
                <a:latin typeface="Candara" panose="020E0502030303020204" pitchFamily="34" charset="0"/>
              </a:rPr>
              <a:t>n </a:t>
            </a:r>
            <a:r>
              <a:rPr lang="es-PR" sz="2400" dirty="0" err="1" smtClean="0">
                <a:solidFill>
                  <a:schemeClr val="hlink"/>
                </a:solidFill>
                <a:latin typeface="Candara" panose="020E0502030303020204" pitchFamily="34" charset="0"/>
              </a:rPr>
              <a:t>Es</a:t>
            </a:r>
            <a:r>
              <a:rPr lang="es-PR" sz="2400" dirty="0" err="1" smtClean="0">
                <a:solidFill>
                  <a:schemeClr val="hlink"/>
                </a:solidFill>
                <a:latin typeface="Candara" panose="020E0502030303020204" pitchFamily="34" charset="0"/>
              </a:rPr>
              <a:t>odo</a:t>
            </a:r>
            <a:r>
              <a:rPr lang="es-PR" sz="2400" dirty="0" smtClean="0">
                <a:solidFill>
                  <a:schemeClr val="hlink"/>
                </a:solidFill>
                <a:latin typeface="Candara" panose="020E0502030303020204" pitchFamily="34" charset="0"/>
              </a:rPr>
              <a:t> </a:t>
            </a:r>
            <a:r>
              <a:rPr lang="es-PR" sz="2400" dirty="0">
                <a:solidFill>
                  <a:schemeClr val="hlink"/>
                </a:solidFill>
                <a:latin typeface="Candara" panose="020E0502030303020204" pitchFamily="34" charset="0"/>
              </a:rPr>
              <a:t>12:11</a:t>
            </a:r>
            <a:r>
              <a:rPr lang="es-PR" sz="2400" dirty="0">
                <a:latin typeface="Candara" panose="020E0502030303020204" pitchFamily="34" charset="0"/>
              </a:rPr>
              <a:t> </a:t>
            </a:r>
            <a:r>
              <a:rPr lang="es-PR" sz="2400" dirty="0" smtClean="0">
                <a:latin typeface="Candara" panose="020E0502030303020204" pitchFamily="34" charset="0"/>
              </a:rPr>
              <a:t>si parla </a:t>
            </a:r>
            <a:r>
              <a:rPr lang="es-PR" sz="2400" dirty="0" err="1" smtClean="0">
                <a:latin typeface="Candara" panose="020E0502030303020204" pitchFamily="34" charset="0"/>
              </a:rPr>
              <a:t>nello</a:t>
            </a:r>
            <a:r>
              <a:rPr lang="es-PR" sz="2400" dirty="0" smtClean="0">
                <a:latin typeface="Candara" panose="020E0502030303020204" pitchFamily="34" charset="0"/>
              </a:rPr>
              <a:t> </a:t>
            </a:r>
            <a:r>
              <a:rPr lang="es-PR" sz="2400" dirty="0" err="1" smtClean="0">
                <a:latin typeface="Candara" panose="020E0502030303020204" pitchFamily="34" charset="0"/>
              </a:rPr>
              <a:t>stesso</a:t>
            </a:r>
            <a:r>
              <a:rPr lang="es-PR" sz="2400" dirty="0" smtClean="0">
                <a:latin typeface="Candara" panose="020E0502030303020204" pitchFamily="34" charset="0"/>
              </a:rPr>
              <a:t> contesto: </a:t>
            </a:r>
            <a:endParaRPr lang="es-PR" sz="2400" dirty="0">
              <a:latin typeface="Candara" panose="020E0502030303020204" pitchFamily="34" charset="0"/>
            </a:endParaRPr>
          </a:p>
          <a:p>
            <a:pPr lvl="1">
              <a:lnSpc>
                <a:spcPct val="80000"/>
              </a:lnSpc>
            </a:pPr>
            <a:r>
              <a:rPr lang="es-PR" sz="2400" dirty="0" smtClean="0">
                <a:latin typeface="Candara" panose="020E0502030303020204" pitchFamily="34" charset="0"/>
              </a:rPr>
              <a:t>“</a:t>
            </a:r>
            <a:r>
              <a:rPr lang="it-IT" sz="2400" dirty="0" smtClean="0">
                <a:latin typeface="Candara" pitchFamily="34" charset="0"/>
              </a:rPr>
              <a:t>Mangiatelo in questa maniera: con i vostri fianchi cinti, con i vostri calzari ai piedi e con il vostro bastone in mano; e mangiatelo in fretta: è la Pasqua del SIGNORE</a:t>
            </a:r>
            <a:r>
              <a:rPr lang="it-IT" sz="2400" dirty="0" smtClean="0">
                <a:latin typeface="Candara" pitchFamily="34" charset="0"/>
              </a:rPr>
              <a:t>.</a:t>
            </a:r>
            <a:r>
              <a:rPr lang="es-PR" sz="2400" dirty="0" smtClean="0">
                <a:latin typeface="Candara" panose="020E0502030303020204" pitchFamily="34" charset="0"/>
              </a:rPr>
              <a:t>” </a:t>
            </a:r>
            <a:endParaRPr lang="es-PR" sz="2400" dirty="0">
              <a:latin typeface="Candara" panose="020E0502030303020204" pitchFamily="34" charset="0"/>
            </a:endParaRPr>
          </a:p>
          <a:p>
            <a:pPr>
              <a:lnSpc>
                <a:spcPct val="80000"/>
              </a:lnSpc>
            </a:pPr>
            <a:r>
              <a:rPr lang="es-PR" sz="2400" dirty="0" err="1" smtClean="0">
                <a:latin typeface="Candara" panose="020E0502030303020204" pitchFamily="34" charset="0"/>
              </a:rPr>
              <a:t>Noi</a:t>
            </a:r>
            <a:r>
              <a:rPr lang="es-PR" sz="2400" dirty="0" smtClean="0">
                <a:latin typeface="Candara" panose="020E0502030303020204" pitchFamily="34" charset="0"/>
              </a:rPr>
              <a:t> anche come </a:t>
            </a:r>
            <a:r>
              <a:rPr lang="es-PR" sz="2400" dirty="0" err="1" smtClean="0">
                <a:latin typeface="Candara" panose="020E0502030303020204" pitchFamily="34" charset="0"/>
              </a:rPr>
              <a:t>credenti</a:t>
            </a:r>
            <a:r>
              <a:rPr lang="es-PR" sz="2400" dirty="0" smtClean="0">
                <a:latin typeface="Candara" panose="020E0502030303020204" pitchFamily="34" charset="0"/>
              </a:rPr>
              <a:t> </a:t>
            </a:r>
            <a:r>
              <a:rPr lang="es-PR" sz="2400" dirty="0" err="1" smtClean="0">
                <a:latin typeface="Candara" panose="020E0502030303020204" pitchFamily="34" charset="0"/>
              </a:rPr>
              <a:t>nel</a:t>
            </a:r>
            <a:r>
              <a:rPr lang="es-PR" sz="2400" dirty="0" smtClean="0">
                <a:latin typeface="Candara" panose="020E0502030303020204" pitchFamily="34" charset="0"/>
              </a:rPr>
              <a:t> </a:t>
            </a:r>
            <a:r>
              <a:rPr lang="es-PR" sz="2400" dirty="0" err="1" smtClean="0">
                <a:latin typeface="Candara" panose="020E0502030303020204" pitchFamily="34" charset="0"/>
              </a:rPr>
              <a:t>Signore</a:t>
            </a:r>
            <a:r>
              <a:rPr lang="es-PR" sz="2400" dirty="0" smtClean="0">
                <a:latin typeface="Candara" panose="020E0502030303020204" pitchFamily="34" charset="0"/>
              </a:rPr>
              <a:t> </a:t>
            </a:r>
            <a:r>
              <a:rPr lang="es-PR" sz="2400" dirty="0" err="1" smtClean="0">
                <a:latin typeface="Candara" panose="020E0502030303020204" pitchFamily="34" charset="0"/>
              </a:rPr>
              <a:t>Gesù</a:t>
            </a:r>
            <a:r>
              <a:rPr lang="es-PR" sz="2400" dirty="0" smtClean="0">
                <a:latin typeface="Candara" panose="020E0502030303020204" pitchFamily="34" charset="0"/>
              </a:rPr>
              <a:t> Cristo </a:t>
            </a:r>
            <a:r>
              <a:rPr lang="es-PR" sz="2400" dirty="0" err="1" smtClean="0">
                <a:latin typeface="Candara" panose="020E0502030303020204" pitchFamily="34" charset="0"/>
              </a:rPr>
              <a:t>dovremmo</a:t>
            </a:r>
            <a:r>
              <a:rPr lang="es-PR" sz="2400" dirty="0" smtClean="0">
                <a:latin typeface="Candara" panose="020E0502030303020204" pitchFamily="34" charset="0"/>
              </a:rPr>
              <a:t> </a:t>
            </a:r>
            <a:r>
              <a:rPr lang="es-PR" sz="2400" dirty="0" err="1" smtClean="0">
                <a:latin typeface="Candara" panose="020E0502030303020204" pitchFamily="34" charset="0"/>
              </a:rPr>
              <a:t>avere</a:t>
            </a:r>
            <a:r>
              <a:rPr lang="es-PR" sz="2400" dirty="0" smtClean="0">
                <a:latin typeface="Candara" panose="020E0502030303020204" pitchFamily="34" charset="0"/>
              </a:rPr>
              <a:t> una </a:t>
            </a:r>
            <a:r>
              <a:rPr lang="es-PR" sz="2400" dirty="0" err="1" smtClean="0">
                <a:latin typeface="Candara" panose="020E0502030303020204" pitchFamily="34" charset="0"/>
              </a:rPr>
              <a:t>posizione</a:t>
            </a:r>
            <a:r>
              <a:rPr lang="es-PR" sz="2400" dirty="0" smtClean="0">
                <a:latin typeface="Candara" panose="020E0502030303020204" pitchFamily="34" charset="0"/>
              </a:rPr>
              <a:t> </a:t>
            </a:r>
            <a:r>
              <a:rPr lang="es-PR" sz="2400" dirty="0" err="1" smtClean="0">
                <a:latin typeface="Candara" panose="020E0502030303020204" pitchFamily="34" charset="0"/>
              </a:rPr>
              <a:t>appropriata</a:t>
            </a:r>
            <a:r>
              <a:rPr lang="es-PR" sz="2400" dirty="0" smtClean="0">
                <a:latin typeface="Candara" panose="020E0502030303020204" pitchFamily="34" charset="0"/>
              </a:rPr>
              <a:t>, tale come </a:t>
            </a:r>
            <a:r>
              <a:rPr lang="es-PR" sz="2400" dirty="0">
                <a:latin typeface="Candara" panose="020E0502030303020204" pitchFamily="34" charset="0"/>
              </a:rPr>
              <a:t>dice </a:t>
            </a:r>
            <a:r>
              <a:rPr lang="es-PR" sz="2400" dirty="0" smtClean="0">
                <a:latin typeface="Candara" panose="020E0502030303020204" pitchFamily="34" charset="0"/>
              </a:rPr>
              <a:t>in </a:t>
            </a:r>
            <a:r>
              <a:rPr lang="es-PR" sz="2400" dirty="0" err="1" smtClean="0">
                <a:solidFill>
                  <a:srgbClr val="FF0000"/>
                </a:solidFill>
                <a:latin typeface="Candara" panose="020E0502030303020204" pitchFamily="34" charset="0"/>
              </a:rPr>
              <a:t>Ebrei</a:t>
            </a:r>
            <a:r>
              <a:rPr lang="es-PR" sz="2400" dirty="0" smtClean="0">
                <a:solidFill>
                  <a:srgbClr val="FF0000"/>
                </a:solidFill>
                <a:latin typeface="Candara" panose="020E0502030303020204" pitchFamily="34" charset="0"/>
              </a:rPr>
              <a:t> 13:14</a:t>
            </a:r>
            <a:r>
              <a:rPr lang="es-PR" sz="2400" dirty="0">
                <a:latin typeface="Candara" panose="020E0502030303020204" pitchFamily="34" charset="0"/>
              </a:rPr>
              <a:t>: </a:t>
            </a:r>
          </a:p>
          <a:p>
            <a:pPr lvl="1">
              <a:lnSpc>
                <a:spcPct val="80000"/>
              </a:lnSpc>
            </a:pPr>
            <a:r>
              <a:rPr lang="es-PR" sz="2400" dirty="0" smtClean="0">
                <a:latin typeface="Candara" panose="020E0502030303020204" pitchFamily="34" charset="0"/>
              </a:rPr>
              <a:t>“</a:t>
            </a:r>
            <a:r>
              <a:rPr lang="it-IT" sz="2400" dirty="0" smtClean="0">
                <a:latin typeface="Candara" pitchFamily="34" charset="0"/>
              </a:rPr>
              <a:t>Perché non abbiamo quaggiù una città stabile, ma cerchiamo quella futura. </a:t>
            </a:r>
            <a:r>
              <a:rPr lang="es-PR" sz="2400" dirty="0" smtClean="0">
                <a:latin typeface="Candara" panose="020E0502030303020204" pitchFamily="34" charset="0"/>
              </a:rPr>
              <a:t>”. </a:t>
            </a:r>
            <a:endParaRPr lang="es-PR" sz="2400" dirty="0">
              <a:latin typeface="Candara" panose="020E0502030303020204" pitchFamily="34" charset="0"/>
            </a:endParaRPr>
          </a:p>
        </p:txBody>
      </p:sp>
      <p:pic>
        <p:nvPicPr>
          <p:cNvPr id="7" name="Picture 5" descr="passover_2"/>
          <p:cNvPicPr>
            <a:picLocks noChangeAspect="1" noChangeArrowheads="1"/>
          </p:cNvPicPr>
          <p:nvPr/>
        </p:nvPicPr>
        <p:blipFill>
          <a:blip r:embed="rId3">
            <a:extLst>
              <a:ext uri="{BEBA8EAE-BF5A-486C-A8C5-ECC9F3942E4B}">
                <a14:imgProps xmlns="" xmlns:a14="http://schemas.microsoft.com/office/drawing/2010/main">
                  <a14:imgLayer r:embed="rId4">
                    <a14:imgEffect>
                      <a14:sharpenSoften amount="11000"/>
                    </a14:imgEffect>
                    <a14:imgEffect>
                      <a14:brightnessContrast bright="8000" contrast="16000"/>
                    </a14:imgEffect>
                  </a14:imgLayer>
                </a14:imgProps>
              </a:ext>
              <a:ext uri="{28A0092B-C50C-407E-A947-70E740481C1C}">
                <a14:useLocalDpi xmlns="" xmlns:a14="http://schemas.microsoft.com/office/drawing/2010/main"/>
              </a:ext>
            </a:extLst>
          </a:blip>
          <a:srcRect/>
          <a:stretch>
            <a:fillRect/>
          </a:stretch>
        </p:blipFill>
        <p:spPr bwMode="auto">
          <a:xfrm>
            <a:off x="5181600" y="1905000"/>
            <a:ext cx="35163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87183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248834"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248835" name="Rectangle 3"/>
          <p:cNvSpPr>
            <a:spLocks noGrp="1" noChangeArrowheads="1"/>
          </p:cNvSpPr>
          <p:nvPr>
            <p:ph type="body" sz="half" idx="1"/>
          </p:nvPr>
        </p:nvSpPr>
        <p:spPr>
          <a:xfrm>
            <a:off x="152400" y="2209800"/>
            <a:ext cx="4572000" cy="4267200"/>
          </a:xfrm>
        </p:spPr>
        <p:txBody>
          <a:bodyPr/>
          <a:lstStyle/>
          <a:p>
            <a:r>
              <a:rPr lang="es-PR" sz="2800" dirty="0" err="1" smtClean="0">
                <a:latin typeface="Candara" panose="020E0502030303020204" pitchFamily="34" charset="0"/>
              </a:rPr>
              <a:t>Dobbiamo</a:t>
            </a:r>
            <a:r>
              <a:rPr lang="es-PR" sz="2800" dirty="0" smtClean="0">
                <a:latin typeface="Candara" panose="020E0502030303020204" pitchFamily="34" charset="0"/>
              </a:rPr>
              <a:t> </a:t>
            </a:r>
            <a:r>
              <a:rPr lang="es-PR" sz="2800" dirty="0" err="1" smtClean="0">
                <a:latin typeface="Candara" panose="020E0502030303020204" pitchFamily="34" charset="0"/>
              </a:rPr>
              <a:t>essere</a:t>
            </a:r>
            <a:r>
              <a:rPr lang="es-PR" sz="2800" dirty="0" smtClean="0">
                <a:latin typeface="Candara" panose="020E0502030303020204" pitchFamily="34" charset="0"/>
              </a:rPr>
              <a:t> </a:t>
            </a:r>
            <a:r>
              <a:rPr lang="es-PR" sz="2800" dirty="0" err="1" smtClean="0">
                <a:latin typeface="Candara" panose="020E0502030303020204" pitchFamily="34" charset="0"/>
              </a:rPr>
              <a:t>pellegrini</a:t>
            </a:r>
            <a:r>
              <a:rPr lang="es-PR" sz="2800" dirty="0" smtClean="0">
                <a:latin typeface="Candara" panose="020E0502030303020204" pitchFamily="34" charset="0"/>
              </a:rPr>
              <a:t>, </a:t>
            </a:r>
            <a:r>
              <a:rPr lang="es-PR" sz="2800" dirty="0" err="1" smtClean="0">
                <a:latin typeface="Candara" panose="020E0502030303020204" pitchFamily="34" charset="0"/>
              </a:rPr>
              <a:t>armati</a:t>
            </a:r>
            <a:r>
              <a:rPr lang="es-PR" sz="2800" dirty="0" smtClean="0">
                <a:latin typeface="Candara" panose="020E0502030303020204" pitchFamily="34" charset="0"/>
              </a:rPr>
              <a:t> con la </a:t>
            </a:r>
            <a:r>
              <a:rPr lang="es-PR" sz="2800" dirty="0" err="1" smtClean="0">
                <a:latin typeface="Candara" panose="020E0502030303020204" pitchFamily="34" charset="0"/>
              </a:rPr>
              <a:t>armatura</a:t>
            </a:r>
            <a:r>
              <a:rPr lang="es-PR" sz="2800" dirty="0" smtClean="0">
                <a:latin typeface="Candara" panose="020E0502030303020204" pitchFamily="34" charset="0"/>
              </a:rPr>
              <a:t> </a:t>
            </a:r>
            <a:r>
              <a:rPr lang="es-PR" sz="2800" dirty="0" err="1" smtClean="0">
                <a:latin typeface="Candara" panose="020E0502030303020204" pitchFamily="34" charset="0"/>
              </a:rPr>
              <a:t>s</a:t>
            </a:r>
            <a:r>
              <a:rPr lang="es-PR" sz="2800" dirty="0" err="1" smtClean="0">
                <a:latin typeface="Candara" panose="020E0502030303020204" pitchFamily="34" charset="0"/>
              </a:rPr>
              <a:t>pirituale</a:t>
            </a:r>
            <a:r>
              <a:rPr lang="es-PR" sz="2800" dirty="0" smtClean="0">
                <a:latin typeface="Candara" panose="020E0502030303020204" pitchFamily="34" charset="0"/>
              </a:rPr>
              <a:t> che Paolo </a:t>
            </a:r>
            <a:r>
              <a:rPr lang="es-PR" sz="2800" dirty="0" err="1" smtClean="0">
                <a:latin typeface="Candara" panose="020E0502030303020204" pitchFamily="34" charset="0"/>
              </a:rPr>
              <a:t>dettaglia</a:t>
            </a:r>
            <a:r>
              <a:rPr lang="es-PR" sz="2800" dirty="0" smtClean="0">
                <a:latin typeface="Candara" panose="020E0502030303020204" pitchFamily="34" charset="0"/>
              </a:rPr>
              <a:t> in </a:t>
            </a:r>
            <a:r>
              <a:rPr lang="es-PR" sz="2800" dirty="0" err="1" smtClean="0">
                <a:solidFill>
                  <a:schemeClr val="hlink"/>
                </a:solidFill>
                <a:latin typeface="Candara" panose="020E0502030303020204" pitchFamily="34" charset="0"/>
              </a:rPr>
              <a:t>Efesini</a:t>
            </a:r>
            <a:r>
              <a:rPr lang="es-PR" sz="2800" dirty="0" smtClean="0">
                <a:solidFill>
                  <a:schemeClr val="hlink"/>
                </a:solidFill>
                <a:latin typeface="Candara" panose="020E0502030303020204" pitchFamily="34" charset="0"/>
              </a:rPr>
              <a:t> </a:t>
            </a:r>
            <a:r>
              <a:rPr lang="es-PR" sz="2800" dirty="0">
                <a:solidFill>
                  <a:schemeClr val="hlink"/>
                </a:solidFill>
                <a:latin typeface="Candara" panose="020E0502030303020204" pitchFamily="34" charset="0"/>
              </a:rPr>
              <a:t>6:13-17</a:t>
            </a:r>
            <a:r>
              <a:rPr lang="es-PR" sz="2800" dirty="0">
                <a:latin typeface="Candara" panose="020E0502030303020204" pitchFamily="34" charset="0"/>
              </a:rPr>
              <a:t> </a:t>
            </a:r>
            <a:r>
              <a:rPr lang="es-PR" sz="2800" dirty="0" err="1" smtClean="0">
                <a:latin typeface="Candara" panose="020E0502030303020204" pitchFamily="34" charset="0"/>
              </a:rPr>
              <a:t>cinti</a:t>
            </a:r>
            <a:r>
              <a:rPr lang="es-PR" sz="2800" dirty="0" smtClean="0">
                <a:latin typeface="Candara" panose="020E0502030303020204" pitchFamily="34" charset="0"/>
              </a:rPr>
              <a:t> con la verita, </a:t>
            </a:r>
            <a:r>
              <a:rPr lang="es-PR" sz="2800" dirty="0" err="1" smtClean="0">
                <a:latin typeface="Candara" panose="020E0502030303020204" pitchFamily="34" charset="0"/>
              </a:rPr>
              <a:t>calzati</a:t>
            </a:r>
            <a:r>
              <a:rPr lang="es-PR" sz="2800" dirty="0" smtClean="0">
                <a:latin typeface="Candara" panose="020E0502030303020204" pitchFamily="34" charset="0"/>
              </a:rPr>
              <a:t> i </a:t>
            </a:r>
            <a:r>
              <a:rPr lang="es-PR" sz="2800" dirty="0" err="1" smtClean="0">
                <a:latin typeface="Candara" panose="020E0502030303020204" pitchFamily="34" charset="0"/>
              </a:rPr>
              <a:t>piedi</a:t>
            </a:r>
            <a:r>
              <a:rPr lang="es-PR" sz="2800" dirty="0" smtClean="0">
                <a:latin typeface="Candara" panose="020E0502030303020204" pitchFamily="34" charset="0"/>
              </a:rPr>
              <a:t> con </a:t>
            </a:r>
            <a:r>
              <a:rPr lang="es-PR" sz="2800" dirty="0">
                <a:latin typeface="Candara" panose="020E0502030303020204" pitchFamily="34" charset="0"/>
              </a:rPr>
              <a:t>la </a:t>
            </a:r>
            <a:r>
              <a:rPr lang="es-PR" sz="2800" dirty="0" smtClean="0">
                <a:latin typeface="Candara" panose="020E0502030303020204" pitchFamily="34" charset="0"/>
              </a:rPr>
              <a:t>pace en </a:t>
            </a:r>
            <a:r>
              <a:rPr lang="es-PR" sz="2800" dirty="0" err="1" smtClean="0">
                <a:latin typeface="Candara" panose="020E0502030303020204" pitchFamily="34" charset="0"/>
              </a:rPr>
              <a:t>nella</a:t>
            </a:r>
            <a:r>
              <a:rPr lang="es-PR" sz="2800" dirty="0" smtClean="0">
                <a:latin typeface="Candara" panose="020E0502030303020204" pitchFamily="34" charset="0"/>
              </a:rPr>
              <a:t> mano  </a:t>
            </a:r>
            <a:r>
              <a:rPr lang="es-PR" sz="2800" dirty="0">
                <a:latin typeface="Candara" panose="020E0502030303020204" pitchFamily="34" charset="0"/>
              </a:rPr>
              <a:t>la </a:t>
            </a:r>
            <a:r>
              <a:rPr lang="es-PR" sz="2800" dirty="0" err="1" smtClean="0">
                <a:latin typeface="Candara" panose="020E0502030303020204" pitchFamily="34" charset="0"/>
              </a:rPr>
              <a:t>spada</a:t>
            </a:r>
            <a:r>
              <a:rPr lang="es-PR" sz="2800" dirty="0" smtClean="0">
                <a:latin typeface="Candara" panose="020E0502030303020204" pitchFamily="34" charset="0"/>
              </a:rPr>
              <a:t> </a:t>
            </a:r>
            <a:r>
              <a:rPr lang="es-PR" sz="2800" dirty="0" err="1" smtClean="0">
                <a:latin typeface="Candara" panose="020E0502030303020204" pitchFamily="34" charset="0"/>
              </a:rPr>
              <a:t>dello</a:t>
            </a:r>
            <a:r>
              <a:rPr lang="es-PR" sz="2800" dirty="0" smtClean="0">
                <a:latin typeface="Candara" panose="020E0502030303020204" pitchFamily="34" charset="0"/>
              </a:rPr>
              <a:t> </a:t>
            </a:r>
            <a:r>
              <a:rPr lang="es-PR" sz="2800" dirty="0" err="1" smtClean="0">
                <a:latin typeface="Candara" panose="020E0502030303020204" pitchFamily="34" charset="0"/>
              </a:rPr>
              <a:t>Spirito</a:t>
            </a:r>
            <a:r>
              <a:rPr lang="es-PR" sz="2800" dirty="0" smtClean="0">
                <a:latin typeface="Candara" panose="020E0502030303020204" pitchFamily="34" charset="0"/>
              </a:rPr>
              <a:t>, </a:t>
            </a:r>
            <a:r>
              <a:rPr lang="es-PR" sz="2800" dirty="0">
                <a:latin typeface="Candara" panose="020E0502030303020204" pitchFamily="34" charset="0"/>
              </a:rPr>
              <a:t>la </a:t>
            </a:r>
            <a:r>
              <a:rPr lang="es-PR" sz="2800" dirty="0" err="1" smtClean="0">
                <a:latin typeface="Candara" panose="020E0502030303020204" pitchFamily="34" charset="0"/>
              </a:rPr>
              <a:t>qual</a:t>
            </a:r>
            <a:r>
              <a:rPr lang="es-PR" sz="2800" dirty="0" err="1" smtClean="0">
                <a:latin typeface="Candara" panose="020E0502030303020204" pitchFamily="34" charset="0"/>
              </a:rPr>
              <a:t>’è</a:t>
            </a:r>
            <a:r>
              <a:rPr lang="es-PR" sz="2800" dirty="0" smtClean="0">
                <a:latin typeface="Candara" panose="020E0502030303020204" pitchFamily="34" charset="0"/>
              </a:rPr>
              <a:t> </a:t>
            </a:r>
            <a:r>
              <a:rPr lang="es-PR" sz="2800" dirty="0">
                <a:latin typeface="Candara" panose="020E0502030303020204" pitchFamily="34" charset="0"/>
              </a:rPr>
              <a:t>la </a:t>
            </a:r>
            <a:r>
              <a:rPr lang="es-PR" sz="2800" dirty="0" smtClean="0">
                <a:latin typeface="Candara" panose="020E0502030303020204" pitchFamily="34" charset="0"/>
              </a:rPr>
              <a:t>Parola di Dio.</a:t>
            </a:r>
            <a:endParaRPr lang="es-PR" sz="2800" dirty="0">
              <a:latin typeface="Candara" panose="020E0502030303020204" pitchFamily="34" charset="0"/>
            </a:endParaRPr>
          </a:p>
        </p:txBody>
      </p:sp>
      <p:pic>
        <p:nvPicPr>
          <p:cNvPr id="7" name="Picture 5" descr="passover_2"/>
          <p:cNvPicPr>
            <a:picLocks noChangeAspect="1" noChangeArrowheads="1"/>
          </p:cNvPicPr>
          <p:nvPr/>
        </p:nvPicPr>
        <p:blipFill>
          <a:blip r:embed="rId3">
            <a:extLst>
              <a:ext uri="{BEBA8EAE-BF5A-486C-A8C5-ECC9F3942E4B}">
                <a14:imgProps xmlns="" xmlns:a14="http://schemas.microsoft.com/office/drawing/2010/main">
                  <a14:imgLayer r:embed="rId4">
                    <a14:imgEffect>
                      <a14:sharpenSoften amount="11000"/>
                    </a14:imgEffect>
                    <a14:imgEffect>
                      <a14:brightnessContrast bright="8000" contrast="16000"/>
                    </a14:imgEffect>
                  </a14:imgLayer>
                </a14:imgProps>
              </a:ext>
              <a:ext uri="{28A0092B-C50C-407E-A947-70E740481C1C}">
                <a14:useLocalDpi xmlns="" xmlns:a14="http://schemas.microsoft.com/office/drawing/2010/main"/>
              </a:ext>
            </a:extLst>
          </a:blip>
          <a:srcRect/>
          <a:stretch>
            <a:fillRect/>
          </a:stretch>
        </p:blipFill>
        <p:spPr bwMode="auto">
          <a:xfrm>
            <a:off x="5181600" y="1905000"/>
            <a:ext cx="35163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57760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175106"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175107" name="Rectangle 3"/>
          <p:cNvSpPr>
            <a:spLocks noGrp="1" noChangeArrowheads="1"/>
          </p:cNvSpPr>
          <p:nvPr>
            <p:ph type="body" sz="half" idx="1"/>
          </p:nvPr>
        </p:nvSpPr>
        <p:spPr>
          <a:xfrm>
            <a:off x="381000" y="2133600"/>
            <a:ext cx="3790950" cy="4419600"/>
          </a:xfrm>
        </p:spPr>
        <p:txBody>
          <a:bodyPr/>
          <a:lstStyle/>
          <a:p>
            <a:pPr>
              <a:lnSpc>
                <a:spcPct val="90000"/>
              </a:lnSpc>
            </a:pPr>
            <a:r>
              <a:rPr lang="es-PR" sz="2600" dirty="0" err="1" smtClean="0">
                <a:latin typeface="Candara" panose="020E0502030303020204" pitchFamily="34" charset="0"/>
              </a:rPr>
              <a:t>Ma</a:t>
            </a:r>
            <a:r>
              <a:rPr lang="es-PR" sz="2600" dirty="0" smtClean="0">
                <a:latin typeface="Candara" panose="020E0502030303020204" pitchFamily="34" charset="0"/>
              </a:rPr>
              <a:t> anche se </a:t>
            </a:r>
            <a:r>
              <a:rPr lang="es-PR" sz="2600" dirty="0" err="1" smtClean="0">
                <a:latin typeface="Candara" panose="020E0502030303020204" pitchFamily="34" charset="0"/>
              </a:rPr>
              <a:t>menzionano</a:t>
            </a:r>
            <a:r>
              <a:rPr lang="es-PR" sz="2600" dirty="0" smtClean="0">
                <a:latin typeface="Candara" panose="020E0502030303020204" pitchFamily="34" charset="0"/>
              </a:rPr>
              <a:t> </a:t>
            </a:r>
            <a:r>
              <a:rPr lang="es-PR" sz="2600" dirty="0" err="1" smtClean="0">
                <a:latin typeface="Candara" panose="020E0502030303020204" pitchFamily="34" charset="0"/>
              </a:rPr>
              <a:t>alcuni</a:t>
            </a:r>
            <a:r>
              <a:rPr lang="es-PR" sz="2600" dirty="0" smtClean="0">
                <a:latin typeface="Candara" panose="020E0502030303020204" pitchFamily="34" charset="0"/>
              </a:rPr>
              <a:t> </a:t>
            </a:r>
            <a:r>
              <a:rPr lang="es-PR" sz="2600" dirty="0" err="1" smtClean="0">
                <a:latin typeface="Candara" panose="020E0502030303020204" pitchFamily="34" charset="0"/>
              </a:rPr>
              <a:t>dettagli</a:t>
            </a:r>
            <a:r>
              <a:rPr lang="es-PR" sz="2600" dirty="0" smtClean="0">
                <a:latin typeface="Candara" panose="020E0502030303020204" pitchFamily="34" charset="0"/>
              </a:rPr>
              <a:t> di </a:t>
            </a:r>
            <a:r>
              <a:rPr lang="es-PR" sz="2600" dirty="0" err="1" smtClean="0">
                <a:latin typeface="Candara" panose="020E0502030303020204" pitchFamily="34" charset="0"/>
              </a:rPr>
              <a:t>più</a:t>
            </a:r>
            <a:r>
              <a:rPr lang="es-PR" sz="2600" dirty="0" smtClean="0">
                <a:latin typeface="Candara" panose="020E0502030303020204" pitchFamily="34" charset="0"/>
              </a:rPr>
              <a:t> che </a:t>
            </a:r>
            <a:r>
              <a:rPr lang="es-PR" sz="2600" dirty="0" err="1" smtClean="0">
                <a:latin typeface="Candara" panose="020E0502030303020204" pitchFamily="34" charset="0"/>
              </a:rPr>
              <a:t>hanno</a:t>
            </a:r>
            <a:r>
              <a:rPr lang="es-PR" sz="2600" dirty="0" smtClean="0">
                <a:latin typeface="Candara" panose="020E0502030303020204" pitchFamily="34" charset="0"/>
              </a:rPr>
              <a:t> un </a:t>
            </a:r>
            <a:r>
              <a:rPr lang="es-PR" sz="2600" dirty="0" err="1" smtClean="0">
                <a:latin typeface="Candara" panose="020E0502030303020204" pitchFamily="34" charset="0"/>
              </a:rPr>
              <a:t>senso</a:t>
            </a:r>
            <a:r>
              <a:rPr lang="es-PR" sz="2600" dirty="0" smtClean="0">
                <a:latin typeface="Candara" panose="020E0502030303020204" pitchFamily="34" charset="0"/>
              </a:rPr>
              <a:t> </a:t>
            </a:r>
            <a:r>
              <a:rPr lang="es-PR" sz="2600" dirty="0" err="1" smtClean="0">
                <a:latin typeface="Candara" panose="020E0502030303020204" pitchFamily="34" charset="0"/>
              </a:rPr>
              <a:t>simbolico</a:t>
            </a:r>
            <a:r>
              <a:rPr lang="es-PR" sz="2600" dirty="0">
                <a:latin typeface="Candara" panose="020E0502030303020204" pitchFamily="34" charset="0"/>
              </a:rPr>
              <a:t>, </a:t>
            </a:r>
            <a:r>
              <a:rPr lang="es-PR" sz="2600" dirty="0" smtClean="0">
                <a:latin typeface="Candara" panose="020E0502030303020204" pitchFamily="34" charset="0"/>
              </a:rPr>
              <a:t>tale è </a:t>
            </a:r>
            <a:r>
              <a:rPr lang="es-PR" sz="2600" dirty="0" err="1" smtClean="0">
                <a:latin typeface="Candara" panose="020E0502030303020204" pitchFamily="34" charset="0"/>
              </a:rPr>
              <a:t>il</a:t>
            </a:r>
            <a:r>
              <a:rPr lang="es-PR" sz="2600" dirty="0" smtClean="0">
                <a:latin typeface="Candara" panose="020E0502030303020204" pitchFamily="34" charset="0"/>
              </a:rPr>
              <a:t> </a:t>
            </a:r>
            <a:r>
              <a:rPr lang="es-PR" sz="2600" dirty="0">
                <a:latin typeface="Candara" panose="020E0502030303020204" pitchFamily="34" charset="0"/>
              </a:rPr>
              <a:t>caso </a:t>
            </a:r>
            <a:r>
              <a:rPr lang="es-PR" sz="2600" dirty="0" smtClean="0">
                <a:latin typeface="Candara" panose="020E0502030303020204" pitchFamily="34" charset="0"/>
              </a:rPr>
              <a:t>di </a:t>
            </a:r>
            <a:r>
              <a:rPr lang="es-PR" sz="2600" dirty="0" err="1" smtClean="0">
                <a:solidFill>
                  <a:schemeClr val="hlink"/>
                </a:solidFill>
                <a:latin typeface="Candara" panose="020E0502030303020204" pitchFamily="34" charset="0"/>
              </a:rPr>
              <a:t>Es</a:t>
            </a:r>
            <a:r>
              <a:rPr lang="es-PR" sz="2600" dirty="0" err="1" smtClean="0">
                <a:solidFill>
                  <a:schemeClr val="hlink"/>
                </a:solidFill>
                <a:latin typeface="Candara" panose="020E0502030303020204" pitchFamily="34" charset="0"/>
              </a:rPr>
              <a:t>odo</a:t>
            </a:r>
            <a:r>
              <a:rPr lang="es-PR" sz="2600" dirty="0" smtClean="0">
                <a:solidFill>
                  <a:schemeClr val="hlink"/>
                </a:solidFill>
                <a:latin typeface="Candara" panose="020E0502030303020204" pitchFamily="34" charset="0"/>
              </a:rPr>
              <a:t> </a:t>
            </a:r>
            <a:r>
              <a:rPr lang="es-PR" sz="2600" dirty="0">
                <a:solidFill>
                  <a:schemeClr val="hlink"/>
                </a:solidFill>
                <a:latin typeface="Candara" panose="020E0502030303020204" pitchFamily="34" charset="0"/>
              </a:rPr>
              <a:t>12:8</a:t>
            </a:r>
            <a:r>
              <a:rPr lang="es-PR" sz="2600" dirty="0">
                <a:latin typeface="Candara" panose="020E0502030303020204" pitchFamily="34" charset="0"/>
              </a:rPr>
              <a:t>, </a:t>
            </a:r>
            <a:r>
              <a:rPr lang="es-PR" sz="2600" dirty="0" err="1" smtClean="0">
                <a:latin typeface="Candara" panose="020E0502030303020204" pitchFamily="34" charset="0"/>
              </a:rPr>
              <a:t>dove</a:t>
            </a:r>
            <a:r>
              <a:rPr lang="es-PR" sz="2600" dirty="0" smtClean="0">
                <a:latin typeface="Candara" panose="020E0502030303020204" pitchFamily="34" charset="0"/>
              </a:rPr>
              <a:t> </a:t>
            </a:r>
            <a:r>
              <a:rPr lang="es-PR" sz="2600" dirty="0" smtClean="0">
                <a:latin typeface="Candara" panose="020E0502030303020204" pitchFamily="34" charset="0"/>
              </a:rPr>
              <a:t>dice che </a:t>
            </a:r>
            <a:r>
              <a:rPr lang="es-PR" sz="2600" dirty="0" err="1" smtClean="0">
                <a:latin typeface="Candara" panose="020E0502030303020204" pitchFamily="34" charset="0"/>
              </a:rPr>
              <a:t>l’agnello</a:t>
            </a:r>
            <a:r>
              <a:rPr lang="es-PR" sz="2600" dirty="0" smtClean="0">
                <a:latin typeface="Candara" panose="020E0502030303020204" pitchFamily="34" charset="0"/>
              </a:rPr>
              <a:t> </a:t>
            </a:r>
            <a:r>
              <a:rPr lang="es-PR" sz="2600" dirty="0" err="1" smtClean="0">
                <a:latin typeface="Candara" panose="020E0502030303020204" pitchFamily="34" charset="0"/>
              </a:rPr>
              <a:t>sarebbe</a:t>
            </a:r>
            <a:r>
              <a:rPr lang="es-PR" sz="2600" dirty="0" smtClean="0">
                <a:latin typeface="Candara" panose="020E0502030303020204" pitchFamily="34" charset="0"/>
              </a:rPr>
              <a:t> </a:t>
            </a:r>
            <a:r>
              <a:rPr lang="es-PR" sz="2600" dirty="0" err="1" smtClean="0">
                <a:latin typeface="Candara" panose="020E0502030303020204" pitchFamily="34" charset="0"/>
              </a:rPr>
              <a:t>mangiato</a:t>
            </a:r>
            <a:r>
              <a:rPr lang="es-PR" sz="2600" dirty="0" smtClean="0">
                <a:latin typeface="Candara" panose="020E0502030303020204" pitchFamily="34" charset="0"/>
              </a:rPr>
              <a:t> con “</a:t>
            </a:r>
            <a:r>
              <a:rPr lang="es-PR" sz="2600" dirty="0" err="1" smtClean="0">
                <a:latin typeface="Candara" panose="020E0502030303020204" pitchFamily="34" charset="0"/>
              </a:rPr>
              <a:t>erbe</a:t>
            </a:r>
            <a:r>
              <a:rPr lang="es-PR" sz="2600" dirty="0" smtClean="0">
                <a:latin typeface="Candara" panose="020E0502030303020204" pitchFamily="34" charset="0"/>
              </a:rPr>
              <a:t> amare”. </a:t>
            </a:r>
            <a:endParaRPr lang="es-PR" sz="2600" dirty="0">
              <a:latin typeface="Candara" panose="020E0502030303020204" pitchFamily="34" charset="0"/>
            </a:endParaRPr>
          </a:p>
          <a:p>
            <a:pPr lvl="1">
              <a:lnSpc>
                <a:spcPct val="90000"/>
              </a:lnSpc>
            </a:pPr>
            <a:r>
              <a:rPr lang="es-PR" sz="2000" dirty="0" err="1" smtClean="0">
                <a:latin typeface="Candara" panose="020E0502030303020204" pitchFamily="34" charset="0"/>
              </a:rPr>
              <a:t>Questo</a:t>
            </a:r>
            <a:r>
              <a:rPr lang="es-PR" sz="2000" dirty="0" smtClean="0">
                <a:latin typeface="Candara" panose="020E0502030303020204" pitchFamily="34" charset="0"/>
              </a:rPr>
              <a:t> </a:t>
            </a:r>
            <a:r>
              <a:rPr lang="es-PR" sz="2000" dirty="0" err="1" smtClean="0">
                <a:latin typeface="Candara" panose="020E0502030303020204" pitchFamily="34" charset="0"/>
              </a:rPr>
              <a:t>allude</a:t>
            </a:r>
            <a:r>
              <a:rPr lang="es-PR" sz="2000" dirty="0" smtClean="0">
                <a:latin typeface="Candara" panose="020E0502030303020204" pitchFamily="34" charset="0"/>
              </a:rPr>
              <a:t> </a:t>
            </a:r>
            <a:r>
              <a:rPr lang="es-PR" sz="2000" dirty="0" err="1" smtClean="0">
                <a:latin typeface="Candara" panose="020E0502030303020204" pitchFamily="34" charset="0"/>
              </a:rPr>
              <a:t>alla</a:t>
            </a:r>
            <a:r>
              <a:rPr lang="es-PR" sz="2000" dirty="0" smtClean="0">
                <a:latin typeface="Candara" panose="020E0502030303020204" pitchFamily="34" charset="0"/>
              </a:rPr>
              <a:t> </a:t>
            </a:r>
            <a:r>
              <a:rPr lang="es-PR" sz="2000" dirty="0" err="1" smtClean="0">
                <a:latin typeface="Candara" panose="020E0502030303020204" pitchFamily="34" charset="0"/>
              </a:rPr>
              <a:t>sofferenza</a:t>
            </a:r>
            <a:r>
              <a:rPr lang="es-PR" sz="2000" dirty="0" smtClean="0">
                <a:latin typeface="Candara" panose="020E0502030303020204" pitchFamily="34" charset="0"/>
              </a:rPr>
              <a:t> amara di </a:t>
            </a:r>
            <a:r>
              <a:rPr lang="es-PR" sz="2000" dirty="0" err="1" smtClean="0">
                <a:latin typeface="Candara" panose="020E0502030303020204" pitchFamily="34" charset="0"/>
              </a:rPr>
              <a:t>Gesù</a:t>
            </a:r>
            <a:r>
              <a:rPr lang="es-PR" sz="2000" dirty="0" smtClean="0">
                <a:latin typeface="Candara" panose="020E0502030303020204" pitchFamily="34" charset="0"/>
              </a:rPr>
              <a:t> per </a:t>
            </a:r>
            <a:r>
              <a:rPr lang="es-PR" sz="2000" dirty="0" err="1" smtClean="0">
                <a:latin typeface="Candara" panose="020E0502030303020204" pitchFamily="34" charset="0"/>
              </a:rPr>
              <a:t>noi</a:t>
            </a:r>
            <a:r>
              <a:rPr lang="es-PR" sz="2000" dirty="0" smtClean="0">
                <a:latin typeface="Candara" panose="020E0502030303020204" pitchFamily="34" charset="0"/>
              </a:rPr>
              <a:t>. </a:t>
            </a:r>
            <a:endParaRPr lang="es-PR" sz="2000" dirty="0">
              <a:latin typeface="Candara" panose="020E0502030303020204" pitchFamily="34" charset="0"/>
            </a:endParaRPr>
          </a:p>
        </p:txBody>
      </p:sp>
      <p:pic>
        <p:nvPicPr>
          <p:cNvPr id="175109" name="Picture 5" descr="pesach_2"/>
          <p:cNvPicPr>
            <a:picLocks noChangeAspect="1" noChangeArrowheads="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12000" contrast="15000"/>
                    </a14:imgEffect>
                  </a14:imgLayer>
                </a14:imgProps>
              </a:ext>
              <a:ext uri="{28A0092B-C50C-407E-A947-70E740481C1C}">
                <a14:useLocalDpi xmlns="" xmlns:a14="http://schemas.microsoft.com/office/drawing/2010/main"/>
              </a:ext>
            </a:extLst>
          </a:blip>
          <a:srcRect/>
          <a:stretch/>
        </p:blipFill>
        <p:spPr bwMode="auto">
          <a:xfrm>
            <a:off x="4953000" y="2057400"/>
            <a:ext cx="3810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674179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246786" name="Rectangle 2"/>
          <p:cNvSpPr>
            <a:spLocks noGrp="1" noChangeArrowheads="1"/>
          </p:cNvSpPr>
          <p:nvPr>
            <p:ph type="title"/>
          </p:nvPr>
        </p:nvSpPr>
        <p:spPr/>
        <p:txBody>
          <a:bodyPr/>
          <a:lstStyle/>
          <a:p>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a:t>
            </a:r>
            <a:r>
              <a:rPr lang="es-PR" dirty="0" err="1" smtClean="0">
                <a:latin typeface="Candara" panose="020E0502030303020204" pitchFamily="34" charset="0"/>
              </a:rPr>
              <a:t>Pasqua</a:t>
            </a:r>
            <a:endParaRPr lang="es-PR" dirty="0">
              <a:latin typeface="Candara" panose="020E0502030303020204" pitchFamily="34" charset="0"/>
            </a:endParaRPr>
          </a:p>
        </p:txBody>
      </p:sp>
      <p:sp>
        <p:nvSpPr>
          <p:cNvPr id="246787" name="Rectangle 3"/>
          <p:cNvSpPr>
            <a:spLocks noGrp="1" noChangeArrowheads="1"/>
          </p:cNvSpPr>
          <p:nvPr>
            <p:ph type="body" sz="half" idx="1"/>
          </p:nvPr>
        </p:nvSpPr>
        <p:spPr>
          <a:xfrm>
            <a:off x="381000" y="2133600"/>
            <a:ext cx="4343400" cy="4114800"/>
          </a:xfrm>
        </p:spPr>
        <p:txBody>
          <a:bodyPr/>
          <a:lstStyle/>
          <a:p>
            <a:pPr>
              <a:lnSpc>
                <a:spcPct val="90000"/>
              </a:lnSpc>
            </a:pPr>
            <a:r>
              <a:rPr lang="es-PR" sz="2200" dirty="0">
                <a:latin typeface="Candara" panose="020E0502030303020204" pitchFamily="34" charset="0"/>
              </a:rPr>
              <a:t>I</a:t>
            </a:r>
            <a:r>
              <a:rPr lang="es-PR" sz="2200" dirty="0" smtClean="0">
                <a:latin typeface="Candara" panose="020E0502030303020204" pitchFamily="34" charset="0"/>
              </a:rPr>
              <a:t>n </a:t>
            </a:r>
            <a:r>
              <a:rPr lang="es-PR" sz="2200" dirty="0" err="1" smtClean="0">
                <a:solidFill>
                  <a:schemeClr val="hlink"/>
                </a:solidFill>
                <a:latin typeface="Candara" panose="020E0502030303020204" pitchFamily="34" charset="0"/>
              </a:rPr>
              <a:t>Es</a:t>
            </a:r>
            <a:r>
              <a:rPr lang="es-PR" sz="2200" dirty="0" err="1" smtClean="0">
                <a:solidFill>
                  <a:schemeClr val="hlink"/>
                </a:solidFill>
                <a:latin typeface="Candara" panose="020E0502030303020204" pitchFamily="34" charset="0"/>
              </a:rPr>
              <a:t>odo</a:t>
            </a:r>
            <a:r>
              <a:rPr lang="es-PR" sz="2200" dirty="0" smtClean="0">
                <a:solidFill>
                  <a:schemeClr val="hlink"/>
                </a:solidFill>
                <a:latin typeface="Candara" panose="020E0502030303020204" pitchFamily="34" charset="0"/>
              </a:rPr>
              <a:t> </a:t>
            </a:r>
            <a:r>
              <a:rPr lang="es-PR" sz="2200" dirty="0">
                <a:solidFill>
                  <a:schemeClr val="hlink"/>
                </a:solidFill>
                <a:latin typeface="Candara" panose="020E0502030303020204" pitchFamily="34" charset="0"/>
              </a:rPr>
              <a:t>12:46</a:t>
            </a:r>
            <a:r>
              <a:rPr lang="es-PR" sz="2200" dirty="0">
                <a:latin typeface="Candara" panose="020E0502030303020204" pitchFamily="34" charset="0"/>
              </a:rPr>
              <a:t> dice </a:t>
            </a:r>
            <a:r>
              <a:rPr lang="es-PR" sz="2200" dirty="0" smtClean="0">
                <a:latin typeface="Candara" panose="020E0502030303020204" pitchFamily="34" charset="0"/>
              </a:rPr>
              <a:t>che </a:t>
            </a:r>
            <a:r>
              <a:rPr lang="es-PR" sz="2200" dirty="0" err="1" smtClean="0">
                <a:latin typeface="Candara" panose="020E0502030303020204" pitchFamily="34" charset="0"/>
              </a:rPr>
              <a:t>nessun</a:t>
            </a:r>
            <a:r>
              <a:rPr lang="es-PR" sz="2200" dirty="0" smtClean="0">
                <a:latin typeface="Candara" panose="020E0502030303020204" pitchFamily="34" charset="0"/>
              </a:rPr>
              <a:t> </a:t>
            </a:r>
            <a:r>
              <a:rPr lang="es-PR" sz="2200" dirty="0" err="1" smtClean="0">
                <a:latin typeface="Candara" panose="020E0502030303020204" pitchFamily="34" charset="0"/>
              </a:rPr>
              <a:t>osso</a:t>
            </a:r>
            <a:r>
              <a:rPr lang="es-PR" sz="2200" dirty="0" smtClean="0">
                <a:latin typeface="Candara" panose="020E0502030303020204" pitchFamily="34" charset="0"/>
              </a:rPr>
              <a:t> </a:t>
            </a:r>
            <a:r>
              <a:rPr lang="es-PR" sz="2200" dirty="0" err="1" smtClean="0">
                <a:latin typeface="Candara" panose="020E0502030303020204" pitchFamily="34" charset="0"/>
              </a:rPr>
              <a:t>dell’agnello</a:t>
            </a:r>
            <a:r>
              <a:rPr lang="es-PR" sz="2200" dirty="0" smtClean="0">
                <a:latin typeface="Candara" panose="020E0502030303020204" pitchFamily="34" charset="0"/>
              </a:rPr>
              <a:t> </a:t>
            </a:r>
            <a:r>
              <a:rPr lang="es-PR" sz="2200" dirty="0" err="1" smtClean="0">
                <a:latin typeface="Candara" panose="020E0502030303020204" pitchFamily="34" charset="0"/>
              </a:rPr>
              <a:t>della</a:t>
            </a:r>
            <a:r>
              <a:rPr lang="es-PR" sz="2200" dirty="0" smtClean="0">
                <a:latin typeface="Candara" panose="020E0502030303020204" pitchFamily="34" charset="0"/>
              </a:rPr>
              <a:t> </a:t>
            </a:r>
            <a:r>
              <a:rPr lang="es-PR" sz="2200" dirty="0" err="1" smtClean="0">
                <a:latin typeface="Candara" panose="020E0502030303020204" pitchFamily="34" charset="0"/>
              </a:rPr>
              <a:t>pasqua</a:t>
            </a:r>
            <a:r>
              <a:rPr lang="es-PR" sz="2200" dirty="0" smtClean="0">
                <a:latin typeface="Candara" panose="020E0502030303020204" pitchFamily="34" charset="0"/>
              </a:rPr>
              <a:t> </a:t>
            </a:r>
            <a:r>
              <a:rPr lang="es-PR" sz="2200" dirty="0" err="1" smtClean="0">
                <a:latin typeface="Candara" panose="020E0502030303020204" pitchFamily="34" charset="0"/>
              </a:rPr>
              <a:t>poteva</a:t>
            </a:r>
            <a:r>
              <a:rPr lang="es-PR" sz="2200" dirty="0" smtClean="0">
                <a:latin typeface="Candara" panose="020E0502030303020204" pitchFamily="34" charset="0"/>
              </a:rPr>
              <a:t> </a:t>
            </a:r>
            <a:r>
              <a:rPr lang="es-PR" sz="2200" dirty="0" err="1" smtClean="0">
                <a:latin typeface="Candara" panose="020E0502030303020204" pitchFamily="34" charset="0"/>
              </a:rPr>
              <a:t>essere</a:t>
            </a:r>
            <a:r>
              <a:rPr lang="es-PR" sz="2200" dirty="0" smtClean="0">
                <a:latin typeface="Candara" panose="020E0502030303020204" pitchFamily="34" charset="0"/>
              </a:rPr>
              <a:t> </a:t>
            </a:r>
            <a:r>
              <a:rPr lang="es-PR" sz="2200" dirty="0" err="1" smtClean="0">
                <a:latin typeface="Candara" panose="020E0502030303020204" pitchFamily="34" charset="0"/>
              </a:rPr>
              <a:t>spezzato</a:t>
            </a:r>
            <a:r>
              <a:rPr lang="es-PR" sz="2200" dirty="0" smtClean="0">
                <a:latin typeface="Candara" panose="020E0502030303020204" pitchFamily="34" charset="0"/>
              </a:rPr>
              <a:t>, e </a:t>
            </a:r>
            <a:r>
              <a:rPr lang="es-PR" sz="2200" dirty="0" err="1" smtClean="0">
                <a:latin typeface="Candara" panose="020E0502030303020204" pitchFamily="34" charset="0"/>
              </a:rPr>
              <a:t>così</a:t>
            </a:r>
            <a:r>
              <a:rPr lang="es-PR" sz="2200" dirty="0" smtClean="0">
                <a:latin typeface="Candara" panose="020E0502030303020204" pitchFamily="34" charset="0"/>
              </a:rPr>
              <a:t> cita </a:t>
            </a:r>
            <a:r>
              <a:rPr lang="es-PR" sz="2200" dirty="0" smtClean="0">
                <a:solidFill>
                  <a:schemeClr val="hlink"/>
                </a:solidFill>
                <a:latin typeface="Candara" panose="020E0502030303020204" pitchFamily="34" charset="0"/>
              </a:rPr>
              <a:t>Giovanni</a:t>
            </a:r>
            <a:r>
              <a:rPr lang="es-PR" sz="2200" dirty="0" smtClean="0">
                <a:solidFill>
                  <a:schemeClr val="hlink"/>
                </a:solidFill>
                <a:latin typeface="Candara" panose="020E0502030303020204" pitchFamily="34" charset="0"/>
              </a:rPr>
              <a:t> </a:t>
            </a:r>
            <a:r>
              <a:rPr lang="es-PR" sz="2200" dirty="0">
                <a:solidFill>
                  <a:schemeClr val="hlink"/>
                </a:solidFill>
                <a:latin typeface="Candara" panose="020E0502030303020204" pitchFamily="34" charset="0"/>
              </a:rPr>
              <a:t>19:33-36</a:t>
            </a:r>
            <a:r>
              <a:rPr lang="es-PR" sz="2200" dirty="0">
                <a:latin typeface="Candara" panose="020E0502030303020204" pitchFamily="34" charset="0"/>
              </a:rPr>
              <a:t> la </a:t>
            </a:r>
            <a:r>
              <a:rPr lang="es-PR" sz="2200" dirty="0" err="1" smtClean="0">
                <a:latin typeface="Candara" panose="020E0502030303020204" pitchFamily="34" charset="0"/>
              </a:rPr>
              <a:t>realtà</a:t>
            </a:r>
            <a:r>
              <a:rPr lang="es-PR" sz="2200" dirty="0" smtClean="0">
                <a:latin typeface="Candara" panose="020E0502030303020204" pitchFamily="34" charset="0"/>
              </a:rPr>
              <a:t>  di che </a:t>
            </a:r>
            <a:r>
              <a:rPr lang="es-PR" sz="2200" dirty="0">
                <a:latin typeface="Candara" panose="020E0502030303020204" pitchFamily="34" charset="0"/>
              </a:rPr>
              <a:t>a </a:t>
            </a:r>
            <a:r>
              <a:rPr lang="es-PR" sz="2200" dirty="0" err="1" smtClean="0">
                <a:latin typeface="Candara" panose="020E0502030303020204" pitchFamily="34" charset="0"/>
              </a:rPr>
              <a:t>Gesù</a:t>
            </a:r>
            <a:r>
              <a:rPr lang="es-PR" sz="2200" dirty="0" smtClean="0">
                <a:latin typeface="Candara" panose="020E0502030303020204" pitchFamily="34" charset="0"/>
              </a:rPr>
              <a:t> non </a:t>
            </a:r>
            <a:r>
              <a:rPr lang="es-PR" sz="2200" dirty="0" err="1" smtClean="0">
                <a:latin typeface="Candara" panose="020E0502030303020204" pitchFamily="34" charset="0"/>
              </a:rPr>
              <a:t>gli</a:t>
            </a:r>
            <a:r>
              <a:rPr lang="es-PR" sz="2200" dirty="0" smtClean="0">
                <a:latin typeface="Candara" panose="020E0502030303020204" pitchFamily="34" charset="0"/>
              </a:rPr>
              <a:t> si è </a:t>
            </a:r>
            <a:r>
              <a:rPr lang="es-PR" sz="2200" dirty="0" err="1" smtClean="0">
                <a:latin typeface="Candara" panose="020E0502030303020204" pitchFamily="34" charset="0"/>
              </a:rPr>
              <a:t>spezzata</a:t>
            </a:r>
            <a:r>
              <a:rPr lang="es-PR" sz="2200" dirty="0" smtClean="0">
                <a:latin typeface="Candara" panose="020E0502030303020204" pitchFamily="34" charset="0"/>
              </a:rPr>
              <a:t> </a:t>
            </a:r>
            <a:r>
              <a:rPr lang="es-PR" sz="2200" dirty="0" err="1" smtClean="0">
                <a:latin typeface="Candara" panose="020E0502030303020204" pitchFamily="34" charset="0"/>
              </a:rPr>
              <a:t>nessuna</a:t>
            </a:r>
            <a:r>
              <a:rPr lang="es-PR" sz="2200" dirty="0" smtClean="0">
                <a:latin typeface="Candara" panose="020E0502030303020204" pitchFamily="34" charset="0"/>
              </a:rPr>
              <a:t> gamba, contrario </a:t>
            </a:r>
            <a:r>
              <a:rPr lang="es-PR" sz="2200" dirty="0" err="1" smtClean="0">
                <a:latin typeface="Candara" panose="020E0502030303020204" pitchFamily="34" charset="0"/>
              </a:rPr>
              <a:t>agli</a:t>
            </a:r>
            <a:r>
              <a:rPr lang="es-PR" sz="2200" dirty="0" smtClean="0">
                <a:solidFill>
                  <a:srgbClr val="FF0000"/>
                </a:solidFill>
                <a:latin typeface="Candara" panose="020E0502030303020204" pitchFamily="34" charset="0"/>
              </a:rPr>
              <a:t> </a:t>
            </a:r>
            <a:r>
              <a:rPr lang="es-PR" sz="2200" dirty="0" err="1" smtClean="0">
                <a:latin typeface="Candara" panose="020E0502030303020204" pitchFamily="34" charset="0"/>
              </a:rPr>
              <a:t>altri</a:t>
            </a:r>
            <a:r>
              <a:rPr lang="es-PR" sz="2200" dirty="0" smtClean="0">
                <a:latin typeface="Candara" panose="020E0502030303020204" pitchFamily="34" charset="0"/>
              </a:rPr>
              <a:t> </a:t>
            </a:r>
            <a:r>
              <a:rPr lang="es-PR" sz="2200" dirty="0" err="1" smtClean="0">
                <a:latin typeface="Candara" panose="020E0502030303020204" pitchFamily="34" charset="0"/>
              </a:rPr>
              <a:t>due</a:t>
            </a:r>
            <a:r>
              <a:rPr lang="es-PR" sz="2200" dirty="0" smtClean="0">
                <a:latin typeface="Candara" panose="020E0502030303020204" pitchFamily="34" charset="0"/>
              </a:rPr>
              <a:t> </a:t>
            </a:r>
            <a:r>
              <a:rPr lang="es-PR" sz="2200" dirty="0" err="1" smtClean="0">
                <a:latin typeface="Candara" panose="020E0502030303020204" pitchFamily="34" charset="0"/>
              </a:rPr>
              <a:t>ladri</a:t>
            </a:r>
            <a:r>
              <a:rPr lang="es-PR" sz="2200" dirty="0" smtClean="0">
                <a:latin typeface="Candara" panose="020E0502030303020204" pitchFamily="34" charset="0"/>
              </a:rPr>
              <a:t> </a:t>
            </a:r>
            <a:r>
              <a:rPr lang="es-PR" sz="2200" dirty="0" err="1" smtClean="0">
                <a:latin typeface="Candara" panose="020E0502030303020204" pitchFamily="34" charset="0"/>
              </a:rPr>
              <a:t>crocifissi</a:t>
            </a:r>
            <a:r>
              <a:rPr lang="es-PR" sz="2200" dirty="0" smtClean="0">
                <a:latin typeface="Candara" panose="020E0502030303020204" pitchFamily="34" charset="0"/>
              </a:rPr>
              <a:t>. </a:t>
            </a:r>
            <a:endParaRPr lang="es-PR" sz="2200" dirty="0">
              <a:latin typeface="Candara" panose="020E0502030303020204" pitchFamily="34" charset="0"/>
            </a:endParaRPr>
          </a:p>
          <a:p>
            <a:pPr>
              <a:lnSpc>
                <a:spcPct val="90000"/>
              </a:lnSpc>
            </a:pPr>
            <a:r>
              <a:rPr lang="es-PR" sz="2200" dirty="0" err="1" smtClean="0">
                <a:latin typeface="Candara" panose="020E0502030303020204" pitchFamily="34" charset="0"/>
              </a:rPr>
              <a:t>Affinché</a:t>
            </a:r>
            <a:r>
              <a:rPr lang="es-PR" sz="2200" dirty="0" smtClean="0">
                <a:latin typeface="Candara" panose="020E0502030303020204" pitchFamily="34" charset="0"/>
              </a:rPr>
              <a:t> </a:t>
            </a:r>
            <a:r>
              <a:rPr lang="es-PR" sz="2200" dirty="0" err="1" smtClean="0">
                <a:latin typeface="Candara" panose="020E0502030303020204" pitchFamily="34" charset="0"/>
              </a:rPr>
              <a:t>possiamo</a:t>
            </a:r>
            <a:r>
              <a:rPr lang="es-PR" sz="2200" dirty="0" smtClean="0">
                <a:latin typeface="Candara" panose="020E0502030303020204" pitchFamily="34" charset="0"/>
              </a:rPr>
              <a:t> </a:t>
            </a:r>
            <a:r>
              <a:rPr lang="es-PR" sz="2200" dirty="0" err="1" smtClean="0">
                <a:latin typeface="Candara" panose="020E0502030303020204" pitchFamily="34" charset="0"/>
              </a:rPr>
              <a:t>dire</a:t>
            </a:r>
            <a:r>
              <a:rPr lang="es-PR" sz="2200" dirty="0" smtClean="0">
                <a:latin typeface="Candara" panose="020E0502030303020204" pitchFamily="34" charset="0"/>
              </a:rPr>
              <a:t> con Paolo</a:t>
            </a:r>
            <a:r>
              <a:rPr lang="es-PR" sz="2200" dirty="0">
                <a:latin typeface="Candara" panose="020E0502030303020204" pitchFamily="34" charset="0"/>
              </a:rPr>
              <a:t>: </a:t>
            </a:r>
            <a:r>
              <a:rPr lang="es-PR" sz="2200" dirty="0" smtClean="0">
                <a:latin typeface="Candara" panose="020E0502030303020204" pitchFamily="34" charset="0"/>
              </a:rPr>
              <a:t>“</a:t>
            </a:r>
            <a:r>
              <a:rPr lang="it-IT" sz="2400" i="1" dirty="0" smtClean="0">
                <a:latin typeface="Candara" pitchFamily="34" charset="0"/>
              </a:rPr>
              <a:t>Poiché anche la nostra Pasqua, cioè Cristo, è stata immolata. </a:t>
            </a:r>
            <a:r>
              <a:rPr lang="es-PR" sz="2200" dirty="0" smtClean="0">
                <a:latin typeface="Candara" panose="020E0502030303020204" pitchFamily="34" charset="0"/>
              </a:rPr>
              <a:t>” </a:t>
            </a:r>
            <a:r>
              <a:rPr lang="es-PR" sz="2200" dirty="0">
                <a:latin typeface="Candara" panose="020E0502030303020204" pitchFamily="34" charset="0"/>
              </a:rPr>
              <a:t>(</a:t>
            </a:r>
            <a:r>
              <a:rPr lang="es-PR" sz="2200" dirty="0">
                <a:solidFill>
                  <a:schemeClr val="hlink"/>
                </a:solidFill>
                <a:latin typeface="Candara" panose="020E0502030303020204" pitchFamily="34" charset="0"/>
              </a:rPr>
              <a:t>1 </a:t>
            </a:r>
            <a:r>
              <a:rPr lang="es-PR" sz="2200" dirty="0" err="1" smtClean="0">
                <a:solidFill>
                  <a:schemeClr val="hlink"/>
                </a:solidFill>
                <a:latin typeface="Candara" panose="020E0502030303020204" pitchFamily="34" charset="0"/>
              </a:rPr>
              <a:t>Corinzi</a:t>
            </a:r>
            <a:r>
              <a:rPr lang="es-PR" sz="2200" dirty="0" smtClean="0">
                <a:solidFill>
                  <a:schemeClr val="hlink"/>
                </a:solidFill>
                <a:latin typeface="Candara" panose="020E0502030303020204" pitchFamily="34" charset="0"/>
              </a:rPr>
              <a:t> </a:t>
            </a:r>
            <a:r>
              <a:rPr lang="es-PR" sz="2200" dirty="0">
                <a:solidFill>
                  <a:schemeClr val="hlink"/>
                </a:solidFill>
                <a:latin typeface="Candara" panose="020E0502030303020204" pitchFamily="34" charset="0"/>
              </a:rPr>
              <a:t>5:7</a:t>
            </a:r>
            <a:r>
              <a:rPr lang="es-PR" sz="2200" dirty="0">
                <a:latin typeface="Candara" panose="020E0502030303020204" pitchFamily="34" charset="0"/>
              </a:rPr>
              <a:t>).</a:t>
            </a:r>
          </a:p>
        </p:txBody>
      </p:sp>
      <p:pic>
        <p:nvPicPr>
          <p:cNvPr id="7" name="Picture 5" descr="pesach_2"/>
          <p:cNvPicPr>
            <a:picLocks noChangeAspect="1" noChangeArrowheads="1"/>
          </p:cNvPicPr>
          <p:nvPr/>
        </p:nvPicPr>
        <p:blipFill rotWithShape="1">
          <a:blip r:embed="rId3" cstate="email">
            <a:extLst>
              <a:ext uri="{BEBA8EAE-BF5A-486C-A8C5-ECC9F3942E4B}">
                <a14:imgProps xmlns="" xmlns:a14="http://schemas.microsoft.com/office/drawing/2010/main">
                  <a14:imgLayer r:embed="rId4">
                    <a14:imgEffect>
                      <a14:sharpenSoften amount="23000"/>
                    </a14:imgEffect>
                    <a14:imgEffect>
                      <a14:brightnessContrast bright="12000" contrast="15000"/>
                    </a14:imgEffect>
                  </a14:imgLayer>
                </a14:imgProps>
              </a:ext>
              <a:ext uri="{28A0092B-C50C-407E-A947-70E740481C1C}">
                <a14:useLocalDpi xmlns="" xmlns:a14="http://schemas.microsoft.com/office/drawing/2010/main"/>
              </a:ext>
            </a:extLst>
          </a:blip>
          <a:srcRect/>
          <a:stretch/>
        </p:blipFill>
        <p:spPr bwMode="auto">
          <a:xfrm>
            <a:off x="4953000" y="2057400"/>
            <a:ext cx="3810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320030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228600"/>
            <a:ext cx="4343400" cy="4114800"/>
          </a:xfrm>
        </p:spPr>
        <p:txBody>
          <a:bodyPr/>
          <a:lstStyle/>
          <a:p>
            <a:pPr marL="0" indent="0">
              <a:buNone/>
            </a:pPr>
            <a:r>
              <a:rPr lang="es-ES" dirty="0" smtClean="0">
                <a:latin typeface="Candara" panose="020E0502030303020204" pitchFamily="34" charset="0"/>
              </a:rPr>
              <a:t>“</a:t>
            </a:r>
            <a:r>
              <a:rPr lang="it-IT" i="1" dirty="0" smtClean="0"/>
              <a:t>Purificatevi del vecchio lievito, per essere una nuova pasta, come già siete senza lievito. Poiché anche la nostra Pasqua, cioè Cristo, è stata immolata. </a:t>
            </a:r>
            <a:r>
              <a:rPr lang="es-ES" dirty="0" smtClean="0">
                <a:latin typeface="Candara" panose="020E0502030303020204" pitchFamily="34" charset="0"/>
              </a:rPr>
              <a:t>”</a:t>
            </a:r>
          </a:p>
          <a:p>
            <a:pPr marL="0" indent="0">
              <a:buNone/>
            </a:pPr>
            <a:r>
              <a:rPr lang="es-ES" dirty="0" smtClean="0">
                <a:latin typeface="Candara" panose="020E0502030303020204" pitchFamily="34" charset="0"/>
              </a:rPr>
              <a:t> </a:t>
            </a:r>
            <a:r>
              <a:rPr lang="es-ES" dirty="0">
                <a:latin typeface="Candara" panose="020E0502030303020204" pitchFamily="34" charset="0"/>
              </a:rPr>
              <a:t>(1 Corintios 5.7, </a:t>
            </a:r>
            <a:r>
              <a:rPr lang="es-ES" dirty="0" smtClean="0">
                <a:latin typeface="Candara" panose="020E0502030303020204" pitchFamily="34" charset="0"/>
              </a:rPr>
              <a:t>NVR) </a:t>
            </a:r>
            <a:endParaRPr lang="es-ES" dirty="0">
              <a:latin typeface="Candara" panose="020E0502030303020204" pitchFamily="34" charset="0"/>
            </a:endParaRPr>
          </a:p>
          <a:p>
            <a:pPr marL="0" indent="0">
              <a:buNone/>
            </a:pPr>
            <a:endParaRPr lang="en-US" i="1" dirty="0">
              <a:latin typeface="Candara" panose="020E0502030303020204" pitchFamily="34" charset="0"/>
            </a:endParaRPr>
          </a:p>
        </p:txBody>
      </p:sp>
      <p:pic>
        <p:nvPicPr>
          <p:cNvPr id="6" name="Picture 5"/>
          <p:cNvPicPr>
            <a:picLocks noChangeAspect="1"/>
          </p:cNvPicPr>
          <p:nvPr/>
        </p:nvPicPr>
        <p:blipFill>
          <a:blip r:embed="rId3">
            <a:extLst>
              <a:ext uri="{BEBA8EAE-BF5A-486C-A8C5-ECC9F3942E4B}">
                <a14:imgProps xmlns="" xmlns:a14="http://schemas.microsoft.com/office/drawing/2010/main">
                  <a14:imgLayer r:embed="rId4">
                    <a14:imgEffect>
                      <a14:sharpenSoften amount="19000"/>
                    </a14:imgEffect>
                    <a14:imgEffect>
                      <a14:brightnessContrast bright="9000"/>
                    </a14:imgEffect>
                  </a14:imgLayer>
                </a14:imgProps>
              </a:ext>
            </a:extLst>
          </a:blip>
          <a:stretch>
            <a:fillRect/>
          </a:stretch>
        </p:blipFill>
        <p:spPr>
          <a:xfrm>
            <a:off x="5638800" y="381000"/>
            <a:ext cx="3057525" cy="4615132"/>
          </a:xfrm>
          <a:prstGeom prst="rect">
            <a:avLst/>
          </a:prstGeom>
        </p:spPr>
      </p:pic>
    </p:spTree>
    <p:extLst>
      <p:ext uri="{BB962C8B-B14F-4D97-AF65-F5344CB8AC3E}">
        <p14:creationId xmlns="" xmlns:p14="http://schemas.microsoft.com/office/powerpoint/2010/main" val="3374273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s-PR">
                <a:solidFill>
                  <a:srgbClr val="000000"/>
                </a:solidFill>
              </a:rPr>
              <a:t>www.iglesiabiblicabautista.org</a:t>
            </a:r>
          </a:p>
        </p:txBody>
      </p:sp>
      <p:sp>
        <p:nvSpPr>
          <p:cNvPr id="316418" name="Rectangle 2"/>
          <p:cNvSpPr>
            <a:spLocks noGrp="1" noChangeArrowheads="1"/>
          </p:cNvSpPr>
          <p:nvPr>
            <p:ph type="title"/>
          </p:nvPr>
        </p:nvSpPr>
        <p:spPr/>
        <p:txBody>
          <a:bodyPr/>
          <a:lstStyle/>
          <a:p>
            <a:r>
              <a:rPr lang="es-PR" dirty="0">
                <a:latin typeface="Candara" panose="020E0502030303020204" pitchFamily="34" charset="0"/>
              </a:rPr>
              <a:t>La </a:t>
            </a:r>
            <a:r>
              <a:rPr lang="es-PR" dirty="0" err="1" smtClean="0">
                <a:latin typeface="Candara" panose="020E0502030303020204" pitchFamily="34" charset="0"/>
              </a:rPr>
              <a:t>Pasqua</a:t>
            </a:r>
            <a:r>
              <a:rPr lang="es-PR" dirty="0">
                <a:latin typeface="Candara" panose="020E0502030303020204" pitchFamily="34" charset="0"/>
              </a:rPr>
              <a:t>: </a:t>
            </a:r>
            <a:r>
              <a:rPr lang="es-PR" dirty="0" err="1" smtClean="0">
                <a:latin typeface="Candara" panose="020E0502030303020204" pitchFamily="34" charset="0"/>
              </a:rPr>
              <a:t>aplicazione</a:t>
            </a:r>
            <a:endParaRPr lang="es-PR" dirty="0">
              <a:latin typeface="Candara" panose="020E0502030303020204" pitchFamily="34" charset="0"/>
            </a:endParaRPr>
          </a:p>
        </p:txBody>
      </p:sp>
      <p:sp>
        <p:nvSpPr>
          <p:cNvPr id="316419" name="Rectangle 3"/>
          <p:cNvSpPr>
            <a:spLocks noGrp="1" noChangeArrowheads="1"/>
          </p:cNvSpPr>
          <p:nvPr>
            <p:ph type="body" sz="half" idx="1"/>
          </p:nvPr>
        </p:nvSpPr>
        <p:spPr>
          <a:xfrm>
            <a:off x="228600" y="2133600"/>
            <a:ext cx="4267200" cy="4419600"/>
          </a:xfrm>
        </p:spPr>
        <p:txBody>
          <a:bodyPr/>
          <a:lstStyle/>
          <a:p>
            <a:r>
              <a:rPr lang="es-PR" sz="2800" dirty="0">
                <a:latin typeface="Candara" panose="020E0502030303020204" pitchFamily="34" charset="0"/>
              </a:rPr>
              <a:t>La </a:t>
            </a:r>
            <a:r>
              <a:rPr lang="es-PR" sz="2800" dirty="0" err="1" smtClean="0">
                <a:latin typeface="Candara" panose="020E0502030303020204" pitchFamily="34" charset="0"/>
              </a:rPr>
              <a:t>festa</a:t>
            </a:r>
            <a:r>
              <a:rPr lang="es-PR" sz="2800" dirty="0" smtClean="0">
                <a:latin typeface="Candara" panose="020E0502030303020204" pitchFamily="34" charset="0"/>
              </a:rPr>
              <a:t> </a:t>
            </a:r>
            <a:r>
              <a:rPr lang="es-PR" sz="2800" dirty="0" err="1" smtClean="0">
                <a:latin typeface="Candara" panose="020E0502030303020204" pitchFamily="34" charset="0"/>
              </a:rPr>
              <a:t>della</a:t>
            </a:r>
            <a:r>
              <a:rPr lang="es-PR" sz="2800" dirty="0" smtClean="0">
                <a:latin typeface="Candara" panose="020E0502030303020204" pitchFamily="34" charset="0"/>
              </a:rPr>
              <a:t> </a:t>
            </a:r>
            <a:r>
              <a:rPr lang="es-PR" sz="2800" dirty="0" err="1" smtClean="0">
                <a:latin typeface="Candara" panose="020E0502030303020204" pitchFamily="34" charset="0"/>
              </a:rPr>
              <a:t>Pasqua</a:t>
            </a:r>
            <a:r>
              <a:rPr lang="es-PR" sz="2800" dirty="0" smtClean="0">
                <a:latin typeface="Candara" panose="020E0502030303020204" pitchFamily="34" charset="0"/>
              </a:rPr>
              <a:t> ha </a:t>
            </a:r>
            <a:r>
              <a:rPr lang="es-PR" sz="2800" dirty="0" err="1" smtClean="0">
                <a:latin typeface="Candara" panose="020E0502030303020204" pitchFamily="34" charset="0"/>
              </a:rPr>
              <a:t>dunque</a:t>
            </a:r>
            <a:r>
              <a:rPr lang="es-PR" sz="2800" dirty="0" smtClean="0">
                <a:latin typeface="Candara" panose="020E0502030303020204" pitchFamily="34" charset="0"/>
              </a:rPr>
              <a:t> </a:t>
            </a:r>
            <a:r>
              <a:rPr lang="es-PR" sz="2800" dirty="0" err="1" smtClean="0">
                <a:latin typeface="Candara" panose="020E0502030303020204" pitchFamily="34" charset="0"/>
              </a:rPr>
              <a:t>due</a:t>
            </a:r>
            <a:r>
              <a:rPr lang="es-PR" sz="2800" dirty="0" smtClean="0">
                <a:latin typeface="Candara" panose="020E0502030303020204" pitchFamily="34" charset="0"/>
              </a:rPr>
              <a:t> </a:t>
            </a:r>
            <a:r>
              <a:rPr lang="es-PR" sz="2800" dirty="0" err="1" smtClean="0">
                <a:latin typeface="Candara" panose="020E0502030303020204" pitchFamily="34" charset="0"/>
              </a:rPr>
              <a:t>connotazioni</a:t>
            </a:r>
            <a:endParaRPr lang="es-PR" sz="2800" dirty="0">
              <a:latin typeface="Candara" panose="020E0502030303020204" pitchFamily="34" charset="0"/>
            </a:endParaRPr>
          </a:p>
          <a:p>
            <a:pPr lvl="1"/>
            <a:r>
              <a:rPr lang="es-PR" sz="2400" dirty="0" err="1" smtClean="0">
                <a:latin typeface="Candara" panose="020E0502030303020204" pitchFamily="34" charset="0"/>
              </a:rPr>
              <a:t>Rappresenta</a:t>
            </a:r>
            <a:r>
              <a:rPr lang="es-PR" sz="2400" dirty="0" smtClean="0">
                <a:latin typeface="Candara" panose="020E0502030303020204" pitchFamily="34" charset="0"/>
              </a:rPr>
              <a:t> </a:t>
            </a:r>
            <a:r>
              <a:rPr lang="es-PR" sz="2400" dirty="0" err="1" smtClean="0">
                <a:latin typeface="Candara" panose="020E0502030303020204" pitchFamily="34" charset="0"/>
              </a:rPr>
              <a:t>il</a:t>
            </a:r>
            <a:r>
              <a:rPr lang="es-PR" sz="2400" dirty="0" smtClean="0">
                <a:latin typeface="Candara" panose="020E0502030303020204" pitchFamily="34" charset="0"/>
              </a:rPr>
              <a:t> </a:t>
            </a:r>
            <a:r>
              <a:rPr lang="es-PR" sz="2400" dirty="0">
                <a:latin typeface="Candara" panose="020E0502030303020204" pitchFamily="34" charset="0"/>
              </a:rPr>
              <a:t>sacrificio </a:t>
            </a:r>
            <a:r>
              <a:rPr lang="es-PR" sz="2400" dirty="0" smtClean="0">
                <a:latin typeface="Candara" panose="020E0502030303020204" pitchFamily="34" charset="0"/>
              </a:rPr>
              <a:t>di </a:t>
            </a:r>
            <a:r>
              <a:rPr lang="es-PR" sz="2400" dirty="0" err="1" smtClean="0">
                <a:latin typeface="Candara" panose="020E0502030303020204" pitchFamily="34" charset="0"/>
              </a:rPr>
              <a:t>Gesù</a:t>
            </a:r>
            <a:r>
              <a:rPr lang="es-PR" sz="2400" dirty="0" smtClean="0">
                <a:latin typeface="Candara" panose="020E0502030303020204" pitchFamily="34" charset="0"/>
              </a:rPr>
              <a:t>, </a:t>
            </a:r>
            <a:r>
              <a:rPr lang="es-PR" sz="2400" dirty="0" err="1" smtClean="0">
                <a:latin typeface="Candara" panose="020E0502030303020204" pitchFamily="34" charset="0"/>
              </a:rPr>
              <a:t>il</a:t>
            </a:r>
            <a:r>
              <a:rPr lang="es-PR" sz="2400" dirty="0" smtClean="0">
                <a:latin typeface="Candara" panose="020E0502030303020204" pitchFamily="34" charset="0"/>
              </a:rPr>
              <a:t> cui </a:t>
            </a:r>
            <a:r>
              <a:rPr lang="es-PR" sz="2400" dirty="0" err="1" smtClean="0">
                <a:latin typeface="Candara" panose="020E0502030303020204" pitchFamily="34" charset="0"/>
              </a:rPr>
              <a:t>sangue</a:t>
            </a:r>
            <a:r>
              <a:rPr lang="es-PR" sz="2400" dirty="0" smtClean="0">
                <a:latin typeface="Candara" panose="020E0502030303020204" pitchFamily="34" charset="0"/>
              </a:rPr>
              <a:t> </a:t>
            </a:r>
            <a:r>
              <a:rPr lang="es-PR" sz="2400" dirty="0" err="1" smtClean="0">
                <a:latin typeface="Candara" panose="020E0502030303020204" pitchFamily="34" charset="0"/>
              </a:rPr>
              <a:t>ci</a:t>
            </a:r>
            <a:r>
              <a:rPr lang="es-PR" sz="2400" dirty="0" smtClean="0">
                <a:latin typeface="Candara" panose="020E0502030303020204" pitchFamily="34" charset="0"/>
              </a:rPr>
              <a:t> </a:t>
            </a:r>
            <a:r>
              <a:rPr lang="es-PR" sz="2400" dirty="0" err="1" smtClean="0">
                <a:latin typeface="Candara" panose="020E0502030303020204" pitchFamily="34" charset="0"/>
              </a:rPr>
              <a:t>pulisce</a:t>
            </a:r>
            <a:r>
              <a:rPr lang="es-PR" sz="2400" dirty="0" smtClean="0">
                <a:latin typeface="Candara" panose="020E0502030303020204" pitchFamily="34" charset="0"/>
              </a:rPr>
              <a:t> di </a:t>
            </a:r>
            <a:r>
              <a:rPr lang="es-PR" sz="2400" dirty="0" err="1" smtClean="0">
                <a:latin typeface="Candara" panose="020E0502030303020204" pitchFamily="34" charset="0"/>
              </a:rPr>
              <a:t>tutto</a:t>
            </a:r>
            <a:r>
              <a:rPr lang="es-PR" sz="2400" dirty="0" smtClean="0">
                <a:latin typeface="Candara" panose="020E0502030303020204" pitchFamily="34" charset="0"/>
              </a:rPr>
              <a:t> </a:t>
            </a:r>
            <a:r>
              <a:rPr lang="es-PR" sz="2400" dirty="0" err="1" smtClean="0">
                <a:latin typeface="Candara" panose="020E0502030303020204" pitchFamily="34" charset="0"/>
              </a:rPr>
              <a:t>peccato</a:t>
            </a:r>
            <a:r>
              <a:rPr lang="es-PR" sz="2400" dirty="0" smtClean="0">
                <a:latin typeface="Candara" panose="020E0502030303020204" pitchFamily="34" charset="0"/>
              </a:rPr>
              <a:t>.</a:t>
            </a:r>
            <a:endParaRPr lang="es-PR" sz="2400" dirty="0">
              <a:latin typeface="Candara" panose="020E0502030303020204" pitchFamily="34" charset="0"/>
            </a:endParaRPr>
          </a:p>
          <a:p>
            <a:pPr lvl="1"/>
            <a:r>
              <a:rPr lang="es-PR" sz="2400" dirty="0" err="1" smtClean="0">
                <a:latin typeface="Candara" panose="020E0502030303020204" pitchFamily="34" charset="0"/>
              </a:rPr>
              <a:t>Rappresenta</a:t>
            </a:r>
            <a:r>
              <a:rPr lang="es-PR" sz="2400" dirty="0" smtClean="0">
                <a:latin typeface="Candara" panose="020E0502030303020204" pitchFamily="34" charset="0"/>
              </a:rPr>
              <a:t> anche </a:t>
            </a:r>
            <a:r>
              <a:rPr lang="es-PR" sz="2400" dirty="0" err="1" smtClean="0">
                <a:latin typeface="Candara" panose="020E0502030303020204" pitchFamily="34" charset="0"/>
              </a:rPr>
              <a:t>il</a:t>
            </a:r>
            <a:r>
              <a:rPr lang="es-PR" sz="2400" dirty="0" smtClean="0">
                <a:latin typeface="Candara" panose="020E0502030303020204" pitchFamily="34" charset="0"/>
              </a:rPr>
              <a:t> pagamento </a:t>
            </a:r>
            <a:r>
              <a:rPr lang="es-PR" sz="2400" dirty="0" err="1" smtClean="0">
                <a:latin typeface="Candara" panose="020E0502030303020204" pitchFamily="34" charset="0"/>
              </a:rPr>
              <a:t>fatto</a:t>
            </a:r>
            <a:r>
              <a:rPr lang="es-PR" sz="2400" dirty="0" smtClean="0">
                <a:latin typeface="Candara" panose="020E0502030303020204" pitchFamily="34" charset="0"/>
              </a:rPr>
              <a:t> per la </a:t>
            </a:r>
            <a:r>
              <a:rPr lang="es-PR" sz="2400" dirty="0" err="1" smtClean="0">
                <a:latin typeface="Candara" panose="020E0502030303020204" pitchFamily="34" charset="0"/>
              </a:rPr>
              <a:t>nostra</a:t>
            </a:r>
            <a:r>
              <a:rPr lang="es-PR" sz="2400" dirty="0" smtClean="0">
                <a:latin typeface="Candara" panose="020E0502030303020204" pitchFamily="34" charset="0"/>
              </a:rPr>
              <a:t> </a:t>
            </a:r>
            <a:r>
              <a:rPr lang="es-PR" sz="2400" dirty="0" err="1" smtClean="0">
                <a:latin typeface="Candara" panose="020E0502030303020204" pitchFamily="34" charset="0"/>
              </a:rPr>
              <a:t>libertà</a:t>
            </a:r>
            <a:r>
              <a:rPr lang="es-PR" sz="2400" dirty="0" smtClean="0">
                <a:latin typeface="Candara" panose="020E0502030303020204" pitchFamily="34" charset="0"/>
              </a:rPr>
              <a:t> </a:t>
            </a:r>
            <a:r>
              <a:rPr lang="es-PR" sz="2400" dirty="0" err="1" smtClean="0">
                <a:latin typeface="Candara" panose="020E0502030303020204" pitchFamily="34" charset="0"/>
              </a:rPr>
              <a:t>dal</a:t>
            </a:r>
            <a:r>
              <a:rPr lang="es-PR" sz="2400" dirty="0" smtClean="0">
                <a:latin typeface="Candara" panose="020E0502030303020204" pitchFamily="34" charset="0"/>
              </a:rPr>
              <a:t> </a:t>
            </a:r>
            <a:r>
              <a:rPr lang="es-PR" sz="2400" dirty="0" err="1" smtClean="0">
                <a:latin typeface="Candara" panose="020E0502030303020204" pitchFamily="34" charset="0"/>
              </a:rPr>
              <a:t>peccato</a:t>
            </a:r>
            <a:r>
              <a:rPr lang="es-PR" sz="2400" dirty="0" smtClean="0">
                <a:latin typeface="Candara" panose="020E0502030303020204" pitchFamily="34" charset="0"/>
              </a:rPr>
              <a:t>.</a:t>
            </a:r>
            <a:endParaRPr lang="es-PR" sz="2400" dirty="0">
              <a:latin typeface="Candara" panose="020E0502030303020204" pitchFamily="34" charset="0"/>
            </a:endParaRPr>
          </a:p>
        </p:txBody>
      </p:sp>
      <p:pic>
        <p:nvPicPr>
          <p:cNvPr id="316420" name="Picture 4" descr="lamb_2"/>
          <p:cNvPicPr>
            <a:picLocks noGrp="1" noChangeAspect="1" noChangeArrowheads="1"/>
          </p:cNvPicPr>
          <p:nvPr>
            <p:ph sz="half" idx="2"/>
          </p:nvPr>
        </p:nvPicPr>
        <p:blipFill>
          <a:blip r:embed="rId3" cstate="email">
            <a:lum bright="14000" contrast="4000"/>
            <a:extLst>
              <a:ext uri="{28A0092B-C50C-407E-A947-70E740481C1C}">
                <a14:useLocalDpi xmlns="" xmlns:a14="http://schemas.microsoft.com/office/drawing/2010/main"/>
              </a:ext>
            </a:extLst>
          </a:blip>
          <a:srcRect/>
          <a:stretch>
            <a:fillRect/>
          </a:stretch>
        </p:blipFill>
        <p:spPr>
          <a:xfrm>
            <a:off x="4648200" y="2057400"/>
            <a:ext cx="4191000" cy="31448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 xmlns:p14="http://schemas.microsoft.com/office/powerpoint/2010/main" val="3605821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49</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49</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lnSpcReduction="10000"/>
          </a:bodyPr>
          <a:lstStyle/>
          <a:p>
            <a:r>
              <a:rPr lang="es-PR" dirty="0" smtClean="0">
                <a:latin typeface="Candara" panose="020E0502030303020204" pitchFamily="34" charset="0"/>
              </a:rPr>
              <a:t>Per </a:t>
            </a:r>
            <a:r>
              <a:rPr lang="es-PR" dirty="0" err="1" smtClean="0">
                <a:latin typeface="Candara" panose="020E0502030303020204" pitchFamily="34" charset="0"/>
              </a:rPr>
              <a:t>esempio</a:t>
            </a:r>
            <a:r>
              <a:rPr lang="es-PR" dirty="0" smtClean="0">
                <a:latin typeface="Candara" panose="020E0502030303020204" pitchFamily="34" charset="0"/>
              </a:rPr>
              <a:t>, se un </a:t>
            </a:r>
            <a:r>
              <a:rPr lang="es-PR" dirty="0" err="1" smtClean="0">
                <a:latin typeface="Candara" panose="020E0502030303020204" pitchFamily="34" charset="0"/>
              </a:rPr>
              <a:t>ebreo</a:t>
            </a:r>
            <a:r>
              <a:rPr lang="es-PR" dirty="0" smtClean="0">
                <a:latin typeface="Candara" panose="020E0502030303020204" pitchFamily="34" charset="0"/>
              </a:rPr>
              <a:t> </a:t>
            </a:r>
            <a:r>
              <a:rPr lang="es-PR" dirty="0" err="1" smtClean="0">
                <a:latin typeface="Candara" panose="020E0502030303020204" pitchFamily="34" charset="0"/>
              </a:rPr>
              <a:t>avesse</a:t>
            </a:r>
            <a:r>
              <a:rPr lang="es-PR" dirty="0" smtClean="0">
                <a:latin typeface="Candara" panose="020E0502030303020204" pitchFamily="34" charset="0"/>
              </a:rPr>
              <a:t> </a:t>
            </a:r>
            <a:r>
              <a:rPr lang="es-PR" dirty="0" err="1" smtClean="0">
                <a:latin typeface="Candara" panose="020E0502030303020204" pitchFamily="34" charset="0"/>
              </a:rPr>
              <a:t>toccato</a:t>
            </a:r>
            <a:r>
              <a:rPr lang="es-PR" dirty="0" smtClean="0">
                <a:latin typeface="Candara" panose="020E0502030303020204" pitchFamily="34" charset="0"/>
              </a:rPr>
              <a:t> un </a:t>
            </a:r>
            <a:r>
              <a:rPr lang="es-PR" dirty="0" err="1" smtClean="0">
                <a:latin typeface="Candara" panose="020E0502030303020204" pitchFamily="34" charset="0"/>
              </a:rPr>
              <a:t>corpo</a:t>
            </a:r>
            <a:r>
              <a:rPr lang="es-PR" dirty="0" smtClean="0">
                <a:latin typeface="Candara" panose="020E0502030303020204" pitchFamily="34" charset="0"/>
              </a:rPr>
              <a:t> </a:t>
            </a:r>
            <a:r>
              <a:rPr lang="es-PR" dirty="0" err="1" smtClean="0">
                <a:latin typeface="Candara" panose="020E0502030303020204" pitchFamily="34" charset="0"/>
              </a:rPr>
              <a:t>morto</a:t>
            </a:r>
            <a:r>
              <a:rPr lang="es-PR" dirty="0">
                <a:latin typeface="Candara" panose="020E0502030303020204" pitchFamily="34" charset="0"/>
              </a:rPr>
              <a:t>, </a:t>
            </a:r>
            <a:r>
              <a:rPr lang="es-PR" dirty="0" smtClean="0">
                <a:latin typeface="Candara" panose="020E0502030303020204" pitchFamily="34" charset="0"/>
              </a:rPr>
              <a:t>era </a:t>
            </a:r>
            <a:r>
              <a:rPr lang="es-PR" dirty="0" err="1" smtClean="0">
                <a:latin typeface="Candara" panose="020E0502030303020204" pitchFamily="34" charset="0"/>
              </a:rPr>
              <a:t>necessario</a:t>
            </a:r>
            <a:r>
              <a:rPr lang="es-PR" dirty="0" smtClean="0">
                <a:latin typeface="Candara" panose="020E0502030303020204" pitchFamily="34" charset="0"/>
              </a:rPr>
              <a:t> </a:t>
            </a:r>
            <a:r>
              <a:rPr lang="es-PR" dirty="0" err="1" smtClean="0">
                <a:latin typeface="Candara" panose="020E0502030303020204" pitchFamily="34" charset="0"/>
              </a:rPr>
              <a:t>passare</a:t>
            </a:r>
            <a:r>
              <a:rPr lang="es-PR" dirty="0" smtClean="0">
                <a:latin typeface="Candara" panose="020E0502030303020204" pitchFamily="34" charset="0"/>
              </a:rPr>
              <a:t> per un </a:t>
            </a:r>
            <a:r>
              <a:rPr lang="es-PR" dirty="0" err="1" smtClean="0">
                <a:latin typeface="Candara" panose="020E0502030303020204" pitchFamily="34" charset="0"/>
              </a:rPr>
              <a:t>rituale</a:t>
            </a:r>
            <a:r>
              <a:rPr lang="es-PR" dirty="0" smtClean="0">
                <a:latin typeface="Candara" panose="020E0502030303020204" pitchFamily="34" charset="0"/>
              </a:rPr>
              <a:t> per </a:t>
            </a:r>
            <a:r>
              <a:rPr lang="es-PR" dirty="0" err="1" smtClean="0">
                <a:latin typeface="Candara" panose="020E0502030303020204" pitchFamily="34" charset="0"/>
              </a:rPr>
              <a:t>essere</a:t>
            </a:r>
            <a:r>
              <a:rPr lang="es-PR" dirty="0" smtClean="0">
                <a:latin typeface="Candara" panose="020E0502030303020204" pitchFamily="34" charset="0"/>
              </a:rPr>
              <a:t> </a:t>
            </a:r>
            <a:r>
              <a:rPr lang="es-PR" dirty="0" err="1" smtClean="0">
                <a:latin typeface="Candara" panose="020E0502030303020204" pitchFamily="34" charset="0"/>
              </a:rPr>
              <a:t>purificato</a:t>
            </a:r>
            <a:r>
              <a:rPr lang="es-PR" dirty="0" smtClean="0">
                <a:latin typeface="Candara" panose="020E0502030303020204" pitchFamily="34" charset="0"/>
              </a:rPr>
              <a:t> di </a:t>
            </a:r>
            <a:r>
              <a:rPr lang="es-PR" dirty="0" err="1" smtClean="0">
                <a:latin typeface="Candara" panose="020E0502030303020204" pitchFamily="34" charset="0"/>
              </a:rPr>
              <a:t>contaminazione</a:t>
            </a:r>
            <a:r>
              <a:rPr lang="es-PR" dirty="0" smtClean="0">
                <a:latin typeface="Candara" panose="020E0502030303020204" pitchFamily="34" charset="0"/>
              </a:rPr>
              <a:t> </a:t>
            </a:r>
            <a:r>
              <a:rPr lang="es-PR" dirty="0" err="1" smtClean="0">
                <a:latin typeface="Candara" panose="020E0502030303020204" pitchFamily="34" charset="0"/>
              </a:rPr>
              <a:t>cerimoniale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err="1" smtClean="0">
                <a:latin typeface="Candara" panose="020E0502030303020204" pitchFamily="34" charset="0"/>
              </a:rPr>
              <a:t>Questa</a:t>
            </a:r>
            <a:r>
              <a:rPr lang="es-PR" dirty="0" smtClean="0">
                <a:latin typeface="Candara" panose="020E0502030303020204" pitchFamily="34" charset="0"/>
              </a:rPr>
              <a:t> </a:t>
            </a:r>
            <a:r>
              <a:rPr lang="es-PR" dirty="0" err="1" smtClean="0">
                <a:latin typeface="Candara" panose="020E0502030303020204" pitchFamily="34" charset="0"/>
              </a:rPr>
              <a:t>purificazione</a:t>
            </a:r>
            <a:r>
              <a:rPr lang="es-PR" dirty="0" smtClean="0">
                <a:latin typeface="Candara" panose="020E0502030303020204" pitchFamily="34" charset="0"/>
              </a:rPr>
              <a:t> si </a:t>
            </a:r>
            <a:r>
              <a:rPr lang="es-PR" dirty="0" err="1" smtClean="0">
                <a:latin typeface="Candara" panose="020E0502030303020204" pitchFamily="34" charset="0"/>
              </a:rPr>
              <a:t>faceva</a:t>
            </a:r>
            <a:r>
              <a:rPr lang="es-PR" dirty="0" smtClean="0">
                <a:latin typeface="Candara" panose="020E0502030303020204" pitchFamily="34" charset="0"/>
              </a:rPr>
              <a:t> per mezzo di </a:t>
            </a:r>
            <a:r>
              <a:rPr lang="es-PR" dirty="0" err="1" smtClean="0">
                <a:latin typeface="Candara" panose="020E0502030303020204" pitchFamily="34" charset="0"/>
              </a:rPr>
              <a:t>diversi</a:t>
            </a:r>
            <a:r>
              <a:rPr lang="es-PR" dirty="0" smtClean="0">
                <a:latin typeface="Candara" panose="020E0502030303020204" pitchFamily="34" charset="0"/>
              </a:rPr>
              <a:t> tipi di </a:t>
            </a:r>
            <a:r>
              <a:rPr lang="es-PR" dirty="0" err="1" smtClean="0">
                <a:latin typeface="Candara" panose="020E0502030303020204" pitchFamily="34" charset="0"/>
              </a:rPr>
              <a:t>lavaggi</a:t>
            </a:r>
            <a:r>
              <a:rPr lang="es-PR" dirty="0" smtClean="0">
                <a:latin typeface="Candara" panose="020E0502030303020204" pitchFamily="34" charset="0"/>
              </a:rPr>
              <a:t> e </a:t>
            </a:r>
            <a:r>
              <a:rPr lang="es-PR" dirty="0" err="1" smtClean="0">
                <a:latin typeface="Candara" panose="020E0502030303020204" pitchFamily="34" charset="0"/>
              </a:rPr>
              <a:t>offerte</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r="16701"/>
          <a:stretch/>
        </p:blipFill>
        <p:spPr>
          <a:xfrm>
            <a:off x="5734013" y="1752599"/>
            <a:ext cx="3409987" cy="5117123"/>
          </a:xfrm>
          <a:prstGeom prst="rect">
            <a:avLst/>
          </a:prstGeom>
        </p:spPr>
      </p:pic>
    </p:spTree>
    <p:extLst>
      <p:ext uri="{BB962C8B-B14F-4D97-AF65-F5344CB8AC3E}">
        <p14:creationId xmlns="" xmlns:p14="http://schemas.microsoft.com/office/powerpoint/2010/main" val="4155783090"/>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causa </a:t>
            </a:r>
            <a:r>
              <a:rPr lang="es-ES" dirty="0" err="1" smtClean="0">
                <a:latin typeface="Candara" pitchFamily="34" charset="0"/>
                <a:cs typeface="Calibri" pitchFamily="34" charset="0"/>
              </a:rPr>
              <a:t>divisione</a:t>
            </a:r>
            <a:r>
              <a:rPr lang="es-ES" dirty="0">
                <a:latin typeface="Candara" pitchFamily="34" charset="0"/>
                <a:cs typeface="Calibri" pitchFamily="34" charset="0"/>
              </a:rPr>
              <a:t/>
            </a:r>
            <a:br>
              <a:rPr lang="es-ES" dirty="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a:t>
            </a:r>
            <a:r>
              <a:rPr lang="es-ES" dirty="0">
                <a:solidFill>
                  <a:srgbClr val="FF0000"/>
                </a:solidFill>
                <a:latin typeface="Candara" pitchFamily="34" charset="0"/>
                <a:cs typeface="Calibri" pitchFamily="34" charset="0"/>
              </a:rPr>
              <a:t>11.45-46</a:t>
            </a: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l="3065" t="2599" r="2967" b="24891"/>
          <a:stretch/>
        </p:blipFill>
        <p:spPr>
          <a:xfrm>
            <a:off x="0" y="1600200"/>
            <a:ext cx="9144001" cy="5257800"/>
          </a:xfrm>
          <a:prstGeom prst="rect">
            <a:avLst/>
          </a:prstGeom>
        </p:spPr>
      </p:pic>
    </p:spTree>
    <p:extLst>
      <p:ext uri="{BB962C8B-B14F-4D97-AF65-F5344CB8AC3E}">
        <p14:creationId xmlns="" xmlns:p14="http://schemas.microsoft.com/office/powerpoint/2010/main" val="2308796262"/>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50</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50</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a:bodyPr>
          <a:lstStyle/>
          <a:p>
            <a:r>
              <a:rPr lang="es-PR" dirty="0" smtClean="0">
                <a:latin typeface="Candara" panose="020E0502030303020204" pitchFamily="34" charset="0"/>
              </a:rPr>
              <a:t>La cosa triste </a:t>
            </a:r>
            <a:r>
              <a:rPr lang="es-PR" dirty="0">
                <a:latin typeface="Candara" panose="020E0502030303020204" pitchFamily="34" charset="0"/>
              </a:rPr>
              <a:t>era </a:t>
            </a:r>
            <a:r>
              <a:rPr lang="es-PR" dirty="0" smtClean="0">
                <a:latin typeface="Candara" panose="020E0502030303020204" pitchFamily="34" charset="0"/>
              </a:rPr>
              <a:t>che </a:t>
            </a:r>
            <a:r>
              <a:rPr lang="es-PR" dirty="0" err="1" smtClean="0">
                <a:latin typeface="Candara" panose="020E0502030303020204" pitchFamily="34" charset="0"/>
              </a:rPr>
              <a:t>gli</a:t>
            </a:r>
            <a:r>
              <a:rPr lang="es-PR" dirty="0" smtClean="0">
                <a:latin typeface="Candara" panose="020E0502030303020204" pitchFamily="34" charset="0"/>
              </a:rPr>
              <a:t> </a:t>
            </a:r>
            <a:r>
              <a:rPr lang="es-PR" dirty="0" err="1" smtClean="0">
                <a:latin typeface="Candara" panose="020E0502030303020204" pitchFamily="34" charset="0"/>
              </a:rPr>
              <a:t>ebrei</a:t>
            </a:r>
            <a:r>
              <a:rPr lang="es-PR" dirty="0" smtClean="0">
                <a:latin typeface="Candara" panose="020E0502030303020204" pitchFamily="34" charset="0"/>
              </a:rPr>
              <a:t> </a:t>
            </a:r>
            <a:r>
              <a:rPr lang="es-PR" dirty="0" err="1" smtClean="0">
                <a:latin typeface="Candara" panose="020E0502030303020204" pitchFamily="34" charset="0"/>
              </a:rPr>
              <a:t>cercavano</a:t>
            </a:r>
            <a:r>
              <a:rPr lang="es-PR" dirty="0" smtClean="0">
                <a:latin typeface="Candara" panose="020E0502030303020204" pitchFamily="34" charset="0"/>
              </a:rPr>
              <a:t> di </a:t>
            </a:r>
            <a:r>
              <a:rPr lang="es-PR" dirty="0" err="1" smtClean="0">
                <a:latin typeface="Candara" panose="020E0502030303020204" pitchFamily="34" charset="0"/>
              </a:rPr>
              <a:t>purificarsi</a:t>
            </a:r>
            <a:r>
              <a:rPr lang="es-PR" dirty="0" smtClean="0">
                <a:latin typeface="Candara" panose="020E0502030303020204" pitchFamily="34" charset="0"/>
              </a:rPr>
              <a:t> di </a:t>
            </a:r>
            <a:r>
              <a:rPr lang="es-PR" dirty="0" err="1" smtClean="0">
                <a:latin typeface="Candara" panose="020E0502030303020204" pitchFamily="34" charset="0"/>
              </a:rPr>
              <a:t>questo</a:t>
            </a:r>
            <a:r>
              <a:rPr lang="es-PR" dirty="0" smtClean="0">
                <a:latin typeface="Candara" panose="020E0502030303020204" pitchFamily="34" charset="0"/>
              </a:rPr>
              <a:t> modo </a:t>
            </a:r>
            <a:r>
              <a:rPr lang="es-PR" dirty="0" err="1" smtClean="0">
                <a:latin typeface="Candara" panose="020E0502030303020204" pitchFamily="34" charset="0"/>
              </a:rPr>
              <a:t>mentre</a:t>
            </a:r>
            <a:r>
              <a:rPr lang="es-PR" dirty="0" smtClean="0">
                <a:latin typeface="Candara" panose="020E0502030303020204" pitchFamily="34" charset="0"/>
              </a:rPr>
              <a:t> che </a:t>
            </a:r>
            <a:r>
              <a:rPr lang="es-PR" dirty="0" err="1" smtClean="0">
                <a:latin typeface="Candara" panose="020E0502030303020204" pitchFamily="34" charset="0"/>
              </a:rPr>
              <a:t>allo</a:t>
            </a:r>
            <a:r>
              <a:rPr lang="es-PR" dirty="0" smtClean="0">
                <a:latin typeface="Candara" panose="020E0502030303020204" pitchFamily="34" charset="0"/>
              </a:rPr>
              <a:t> </a:t>
            </a:r>
            <a:r>
              <a:rPr lang="es-PR" dirty="0" err="1" smtClean="0">
                <a:latin typeface="Candara" panose="020E0502030303020204" pitchFamily="34" charset="0"/>
              </a:rPr>
              <a:t>stesso</a:t>
            </a:r>
            <a:r>
              <a:rPr lang="es-PR" dirty="0" smtClean="0">
                <a:latin typeface="Candara" panose="020E0502030303020204" pitchFamily="34" charset="0"/>
              </a:rPr>
              <a:t> tempo </a:t>
            </a:r>
            <a:r>
              <a:rPr lang="es-PR" dirty="0" err="1" smtClean="0">
                <a:latin typeface="Candara" panose="020E0502030303020204" pitchFamily="34" charset="0"/>
              </a:rPr>
              <a:t>tramavano</a:t>
            </a:r>
            <a:r>
              <a:rPr lang="es-PR" dirty="0" smtClean="0">
                <a:latin typeface="Candara" panose="020E0502030303020204" pitchFamily="34" charset="0"/>
              </a:rPr>
              <a:t> la </a:t>
            </a:r>
            <a:r>
              <a:rPr lang="es-PR" dirty="0" err="1" smtClean="0">
                <a:latin typeface="Candara" panose="020E0502030303020204" pitchFamily="34" charset="0"/>
              </a:rPr>
              <a:t>morte</a:t>
            </a:r>
            <a:r>
              <a:rPr lang="es-PR" dirty="0" smtClean="0">
                <a:latin typeface="Candara" panose="020E0502030303020204" pitchFamily="34" charset="0"/>
              </a:rPr>
              <a:t> </a:t>
            </a:r>
            <a:r>
              <a:rPr lang="es-PR" dirty="0" err="1" smtClean="0">
                <a:latin typeface="Candara" panose="020E0502030303020204" pitchFamily="34" charset="0"/>
              </a:rPr>
              <a:t>dell’agnello</a:t>
            </a:r>
            <a:r>
              <a:rPr lang="es-PR" dirty="0" smtClean="0">
                <a:latin typeface="Candara" panose="020E0502030303020204" pitchFamily="34" charset="0"/>
              </a:rPr>
              <a:t> </a:t>
            </a:r>
            <a:r>
              <a:rPr lang="es-PR" dirty="0" err="1" smtClean="0">
                <a:latin typeface="Candara" panose="020E0502030303020204" pitchFamily="34" charset="0"/>
              </a:rPr>
              <a:t>pasquale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Che </a:t>
            </a:r>
            <a:r>
              <a:rPr lang="es-PR" dirty="0" err="1" smtClean="0">
                <a:latin typeface="Candara" panose="020E0502030303020204" pitchFamily="34" charset="0"/>
              </a:rPr>
              <a:t>accusa</a:t>
            </a:r>
            <a:r>
              <a:rPr lang="es-PR" dirty="0" smtClean="0">
                <a:latin typeface="Candara" panose="020E0502030303020204" pitchFamily="34" charset="0"/>
              </a:rPr>
              <a:t> </a:t>
            </a:r>
            <a:r>
              <a:rPr lang="es-PR" dirty="0" err="1" smtClean="0">
                <a:latin typeface="Candara" panose="020E0502030303020204" pitchFamily="34" charset="0"/>
              </a:rPr>
              <a:t>così</a:t>
            </a:r>
            <a:r>
              <a:rPr lang="es-PR" dirty="0" smtClean="0">
                <a:latin typeface="Candara" panose="020E0502030303020204" pitchFamily="34" charset="0"/>
              </a:rPr>
              <a:t> </a:t>
            </a:r>
            <a:r>
              <a:rPr lang="es-PR" dirty="0" err="1" smtClean="0">
                <a:latin typeface="Candara" panose="020E0502030303020204" pitchFamily="34" charset="0"/>
              </a:rPr>
              <a:t>terribile</a:t>
            </a:r>
            <a:r>
              <a:rPr lang="es-PR" dirty="0" smtClean="0">
                <a:latin typeface="Candara" panose="020E0502030303020204" pitchFamily="34" charset="0"/>
              </a:rPr>
              <a:t>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malvagità</a:t>
            </a:r>
            <a:r>
              <a:rPr lang="es-PR" dirty="0" smtClean="0">
                <a:latin typeface="Candara" panose="020E0502030303020204" pitchFamily="34" charset="0"/>
              </a:rPr>
              <a:t> del </a:t>
            </a:r>
            <a:r>
              <a:rPr lang="es-PR" dirty="0" err="1" smtClean="0">
                <a:latin typeface="Candara" panose="020E0502030303020204" pitchFamily="34" charset="0"/>
              </a:rPr>
              <a:t>cuore</a:t>
            </a:r>
            <a:r>
              <a:rPr lang="es-PR" dirty="0" smtClean="0">
                <a:latin typeface="Candara" panose="020E0502030303020204" pitchFamily="34" charset="0"/>
              </a:rPr>
              <a:t> </a:t>
            </a:r>
            <a:r>
              <a:rPr lang="es-PR" dirty="0" err="1" smtClean="0">
                <a:latin typeface="Candara" panose="020E0502030303020204" pitchFamily="34" charset="0"/>
              </a:rPr>
              <a:t>dell’uomo</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a:blip r:embed="rId3">
            <a:extLst>
              <a:ext uri="{BEBA8EAE-BF5A-486C-A8C5-ECC9F3942E4B}">
                <a14:imgProps xmlns="" xmlns:a14="http://schemas.microsoft.com/office/drawing/2010/main">
                  <a14:imgLayer r:embed="rId4">
                    <a14:imgEffect>
                      <a14:sharpenSoften amount="31000"/>
                    </a14:imgEffect>
                    <a14:imgEffect>
                      <a14:brightnessContrast bright="9000"/>
                    </a14:imgEffect>
                  </a14:imgLayer>
                </a14:imgProps>
              </a:ext>
            </a:extLst>
          </a:blip>
          <a:stretch>
            <a:fillRect/>
          </a:stretch>
        </p:blipFill>
        <p:spPr>
          <a:xfrm>
            <a:off x="5379965" y="1752601"/>
            <a:ext cx="3764035" cy="5105400"/>
          </a:xfrm>
          <a:prstGeom prst="rect">
            <a:avLst/>
          </a:prstGeom>
        </p:spPr>
      </p:pic>
    </p:spTree>
    <p:extLst>
      <p:ext uri="{BB962C8B-B14F-4D97-AF65-F5344CB8AC3E}">
        <p14:creationId xmlns="" xmlns:p14="http://schemas.microsoft.com/office/powerpoint/2010/main" val="1781554389"/>
      </p:ext>
    </p:extLst>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51</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51</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fontScale="92500" lnSpcReduction="10000"/>
          </a:bodyPr>
          <a:lstStyle/>
          <a:p>
            <a:r>
              <a:rPr lang="es-PR" dirty="0">
                <a:solidFill>
                  <a:srgbClr val="FF0000"/>
                </a:solidFill>
                <a:latin typeface="Candara" panose="020E0502030303020204" pitchFamily="34" charset="0"/>
              </a:rPr>
              <a:t>11:56–57 </a:t>
            </a:r>
            <a:r>
              <a:rPr lang="es-PR" dirty="0" err="1" smtClean="0">
                <a:latin typeface="Candara" panose="020E0502030303020204" pitchFamily="34" charset="0"/>
              </a:rPr>
              <a:t>Quando</a:t>
            </a:r>
            <a:r>
              <a:rPr lang="es-PR" dirty="0" smtClean="0">
                <a:latin typeface="Candara" panose="020E0502030303020204" pitchFamily="34" charset="0"/>
              </a:rPr>
              <a:t> la </a:t>
            </a:r>
            <a:r>
              <a:rPr lang="es-PR" dirty="0" err="1" smtClean="0">
                <a:latin typeface="Candara" panose="020E0502030303020204" pitchFamily="34" charset="0"/>
              </a:rPr>
              <a:t>moltitudine</a:t>
            </a:r>
            <a:r>
              <a:rPr lang="es-PR" dirty="0" smtClean="0">
                <a:latin typeface="Candara" panose="020E0502030303020204" pitchFamily="34" charset="0"/>
              </a:rPr>
              <a:t> ha </a:t>
            </a:r>
            <a:r>
              <a:rPr lang="es-PR" dirty="0" err="1" smtClean="0">
                <a:latin typeface="Candara" panose="020E0502030303020204" pitchFamily="34" charset="0"/>
              </a:rPr>
              <a:t>cominciato</a:t>
            </a:r>
            <a:r>
              <a:rPr lang="es-PR" dirty="0" smtClean="0">
                <a:latin typeface="Candara" panose="020E0502030303020204" pitchFamily="34" charset="0"/>
              </a:rPr>
              <a:t> a </a:t>
            </a:r>
            <a:r>
              <a:rPr lang="es-PR" dirty="0" err="1" smtClean="0">
                <a:latin typeface="Candara" panose="020E0502030303020204" pitchFamily="34" charset="0"/>
              </a:rPr>
              <a:t>congregarsi</a:t>
            </a:r>
            <a:r>
              <a:rPr lang="es-PR" dirty="0" smtClean="0">
                <a:latin typeface="Candara" panose="020E0502030303020204" pitchFamily="34" charset="0"/>
              </a:rPr>
              <a:t> </a:t>
            </a:r>
            <a:r>
              <a:rPr lang="es-PR" dirty="0" err="1" smtClean="0">
                <a:latin typeface="Candara" panose="020E0502030303020204" pitchFamily="34" charset="0"/>
              </a:rPr>
              <a:t>nel</a:t>
            </a:r>
            <a:r>
              <a:rPr lang="es-PR" dirty="0" smtClean="0">
                <a:latin typeface="Candara" panose="020E0502030303020204" pitchFamily="34" charset="0"/>
              </a:rPr>
              <a:t> </a:t>
            </a:r>
            <a:r>
              <a:rPr lang="es-PR" dirty="0" err="1" smtClean="0">
                <a:latin typeface="Candara" panose="020E0502030303020204" pitchFamily="34" charset="0"/>
              </a:rPr>
              <a:t>tempio</a:t>
            </a:r>
            <a:r>
              <a:rPr lang="es-PR" dirty="0" smtClean="0">
                <a:latin typeface="Candara" panose="020E0502030303020204" pitchFamily="34" charset="0"/>
              </a:rPr>
              <a:t>, </a:t>
            </a:r>
            <a:r>
              <a:rPr lang="es-PR" dirty="0" err="1" smtClean="0">
                <a:latin typeface="Candara" panose="020E0502030303020204" pitchFamily="34" charset="0"/>
              </a:rPr>
              <a:t>hanna</a:t>
            </a:r>
            <a:r>
              <a:rPr lang="es-PR" dirty="0" smtClean="0">
                <a:latin typeface="Candara" panose="020E0502030303020204" pitchFamily="34" charset="0"/>
              </a:rPr>
              <a:t> </a:t>
            </a:r>
            <a:r>
              <a:rPr lang="es-PR" dirty="0" err="1" smtClean="0">
                <a:latin typeface="Candara" panose="020E0502030303020204" pitchFamily="34" charset="0"/>
              </a:rPr>
              <a:t>cominciato</a:t>
            </a:r>
            <a:r>
              <a:rPr lang="es-PR" dirty="0" smtClean="0">
                <a:latin typeface="Candara" panose="020E0502030303020204" pitchFamily="34" charset="0"/>
              </a:rPr>
              <a:t> a pensare </a:t>
            </a:r>
            <a:r>
              <a:rPr lang="es-PR" dirty="0" err="1" smtClean="0">
                <a:latin typeface="Candara" panose="020E0502030303020204" pitchFamily="34" charset="0"/>
              </a:rPr>
              <a:t>sull’operatore</a:t>
            </a:r>
            <a:r>
              <a:rPr lang="es-PR" dirty="0" smtClean="0">
                <a:latin typeface="Candara" panose="020E0502030303020204" pitchFamily="34" charset="0"/>
              </a:rPr>
              <a:t> di </a:t>
            </a:r>
            <a:r>
              <a:rPr lang="es-PR" dirty="0" err="1" smtClean="0">
                <a:latin typeface="Candara" panose="020E0502030303020204" pitchFamily="34" charset="0"/>
              </a:rPr>
              <a:t>miracoli</a:t>
            </a:r>
            <a:r>
              <a:rPr lang="es-PR" dirty="0" smtClean="0">
                <a:latin typeface="Candara" panose="020E0502030303020204" pitchFamily="34" charset="0"/>
              </a:rPr>
              <a:t>  </a:t>
            </a:r>
            <a:r>
              <a:rPr lang="es-PR" dirty="0" err="1" smtClean="0">
                <a:latin typeface="Candara" panose="020E0502030303020204" pitchFamily="34" charset="0"/>
              </a:rPr>
              <a:t>chiamato</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che era </a:t>
            </a:r>
            <a:r>
              <a:rPr lang="es-PR" dirty="0" err="1" smtClean="0">
                <a:latin typeface="Candara" panose="020E0502030303020204" pitchFamily="34" charset="0"/>
              </a:rPr>
              <a:t>stato</a:t>
            </a:r>
            <a:r>
              <a:rPr lang="es-PR" dirty="0" smtClean="0">
                <a:latin typeface="Candara" panose="020E0502030303020204" pitchFamily="34" charset="0"/>
              </a:rPr>
              <a:t> </a:t>
            </a:r>
            <a:r>
              <a:rPr lang="es-PR" dirty="0" err="1" smtClean="0">
                <a:latin typeface="Candara" panose="020E0502030303020204" pitchFamily="34" charset="0"/>
              </a:rPr>
              <a:t>nell</a:t>
            </a:r>
            <a:r>
              <a:rPr lang="es-PR" dirty="0" err="1" smtClean="0">
                <a:latin typeface="Candara" panose="020E0502030303020204" pitchFamily="34" charset="0"/>
              </a:rPr>
              <a:t>a</a:t>
            </a:r>
            <a:r>
              <a:rPr lang="es-PR" dirty="0" smtClean="0">
                <a:latin typeface="Candara" panose="020E0502030303020204" pitchFamily="34" charset="0"/>
              </a:rPr>
              <a:t> loro </a:t>
            </a:r>
            <a:r>
              <a:rPr lang="es-PR" dirty="0" err="1" smtClean="0">
                <a:latin typeface="Candara" panose="020E0502030303020204" pitchFamily="34" charset="0"/>
              </a:rPr>
              <a:t>regione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È </a:t>
            </a:r>
            <a:r>
              <a:rPr lang="es-PR" dirty="0" err="1" smtClean="0">
                <a:latin typeface="Candara" panose="020E0502030303020204" pitchFamily="34" charset="0"/>
              </a:rPr>
              <a:t>sorta</a:t>
            </a:r>
            <a:r>
              <a:rPr lang="es-PR" dirty="0" smtClean="0">
                <a:latin typeface="Candara" panose="020E0502030303020204" pitchFamily="34" charset="0"/>
              </a:rPr>
              <a:t> una </a:t>
            </a:r>
            <a:r>
              <a:rPr lang="es-PR" dirty="0" err="1" smtClean="0">
                <a:latin typeface="Candara" panose="020E0502030303020204" pitchFamily="34" charset="0"/>
              </a:rPr>
              <a:t>discussion</a:t>
            </a:r>
            <a:r>
              <a:rPr lang="es-PR" dirty="0" err="1" smtClean="0">
                <a:latin typeface="Candara" panose="020E0502030303020204" pitchFamily="34" charset="0"/>
              </a:rPr>
              <a:t>e</a:t>
            </a:r>
            <a:r>
              <a:rPr lang="es-PR" dirty="0" smtClean="0">
                <a:latin typeface="Candara" panose="020E0502030303020204" pitchFamily="34" charset="0"/>
              </a:rPr>
              <a:t> </a:t>
            </a:r>
            <a:r>
              <a:rPr lang="es-PR" dirty="0" err="1" smtClean="0">
                <a:latin typeface="Candara" panose="020E0502030303020204" pitchFamily="34" charset="0"/>
              </a:rPr>
              <a:t>intorno</a:t>
            </a:r>
            <a:r>
              <a:rPr lang="es-PR" dirty="0" smtClean="0">
                <a:latin typeface="Candara" panose="020E0502030303020204" pitchFamily="34" charset="0"/>
              </a:rPr>
              <a:t> a</a:t>
            </a:r>
            <a:r>
              <a:rPr lang="es-PR" dirty="0" smtClean="0">
                <a:solidFill>
                  <a:srgbClr val="FF0000"/>
                </a:solidFill>
                <a:latin typeface="Candara" panose="020E0502030303020204" pitchFamily="34" charset="0"/>
              </a:rPr>
              <a:t> </a:t>
            </a:r>
            <a:r>
              <a:rPr lang="es-PR" dirty="0" smtClean="0">
                <a:latin typeface="Candara" panose="020E0502030303020204" pitchFamily="34" charset="0"/>
              </a:rPr>
              <a:t>se </a:t>
            </a:r>
            <a:r>
              <a:rPr lang="es-PR" dirty="0" err="1" smtClean="0">
                <a:latin typeface="Candara" panose="020E0502030303020204" pitchFamily="34" charset="0"/>
              </a:rPr>
              <a:t>verrebbe</a:t>
            </a:r>
            <a:r>
              <a:rPr lang="es-PR" dirty="0" smtClean="0">
                <a:latin typeface="Candara" panose="020E0502030303020204" pitchFamily="34" charset="0"/>
              </a:rPr>
              <a:t> </a:t>
            </a:r>
            <a:r>
              <a:rPr lang="es-PR" dirty="0" err="1" smtClean="0">
                <a:latin typeface="Candara" panose="020E0502030303020204" pitchFamily="34" charset="0"/>
              </a:rPr>
              <a:t>alla</a:t>
            </a:r>
            <a:r>
              <a:rPr lang="es-PR" dirty="0" smtClean="0">
                <a:latin typeface="Candara" panose="020E0502030303020204" pitchFamily="34" charset="0"/>
              </a:rPr>
              <a:t> </a:t>
            </a:r>
            <a:r>
              <a:rPr lang="es-PR" dirty="0" err="1" smtClean="0">
                <a:latin typeface="Candara" panose="020E0502030303020204" pitchFamily="34" charset="0"/>
              </a:rPr>
              <a:t>festa</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6000"/>
                    </a14:imgEffect>
                    <a14:imgEffect>
                      <a14:brightnessContrast bright="8000" contrast="16000"/>
                    </a14:imgEffect>
                  </a14:imgLayer>
                </a14:imgProps>
              </a:ext>
              <a:ext uri="{28A0092B-C50C-407E-A947-70E740481C1C}">
                <a14:useLocalDpi xmlns="" xmlns:a14="http://schemas.microsoft.com/office/drawing/2010/main"/>
              </a:ext>
            </a:extLst>
          </a:blip>
          <a:srcRect l="42525"/>
          <a:stretch/>
        </p:blipFill>
        <p:spPr>
          <a:xfrm>
            <a:off x="5257800" y="1752601"/>
            <a:ext cx="3886200" cy="5105400"/>
          </a:xfrm>
          <a:prstGeom prst="rect">
            <a:avLst/>
          </a:prstGeom>
        </p:spPr>
      </p:pic>
    </p:spTree>
    <p:extLst>
      <p:ext uri="{BB962C8B-B14F-4D97-AF65-F5344CB8AC3E}">
        <p14:creationId xmlns="" xmlns:p14="http://schemas.microsoft.com/office/powerpoint/2010/main" val="689355630"/>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smtClean="0">
                <a:latin typeface="Candara" pitchFamily="34" charset="0"/>
                <a:cs typeface="Calibri" pitchFamily="34" charset="0"/>
              </a:rPr>
              <a:t>La </a:t>
            </a:r>
            <a:r>
              <a:rPr lang="es-ES" dirty="0" err="1" smtClean="0">
                <a:latin typeface="Candara" pitchFamily="34" charset="0"/>
                <a:cs typeface="Calibri" pitchFamily="34" charset="0"/>
              </a:rPr>
              <a:t>peggore</a:t>
            </a:r>
            <a:r>
              <a:rPr lang="es-ES" dirty="0" smtClean="0">
                <a:latin typeface="Candara" pitchFamily="34" charset="0"/>
                <a:cs typeface="Calibri" pitchFamily="34" charset="0"/>
              </a:rPr>
              <a:t> </a:t>
            </a:r>
            <a:r>
              <a:rPr lang="es-ES" dirty="0" err="1" smtClean="0">
                <a:latin typeface="Candara" pitchFamily="34" charset="0"/>
                <a:cs typeface="Calibri" pitchFamily="34" charset="0"/>
              </a:rPr>
              <a:t>decisione</a:t>
            </a:r>
            <a:r>
              <a:rPr lang="es-ES" dirty="0" smtClean="0">
                <a:latin typeface="Candara" pitchFamily="34" charset="0"/>
                <a:cs typeface="Calibri" pitchFamily="34" charset="0"/>
              </a:rPr>
              <a:t> su </a:t>
            </a:r>
            <a:r>
              <a:rPr lang="es-ES" dirty="0" err="1" smtClean="0">
                <a:latin typeface="Candara" pitchFamily="34" charset="0"/>
                <a:cs typeface="Calibri" pitchFamily="34" charset="0"/>
              </a:rPr>
              <a:t>Gesù</a:t>
            </a:r>
            <a:r>
              <a:rPr lang="es-ES" dirty="0" smtClean="0">
                <a:latin typeface="Candara" pitchFamily="34" charset="0"/>
                <a:cs typeface="Calibri" pitchFamily="34" charset="0"/>
              </a:rPr>
              <a:t> </a:t>
            </a:r>
            <a:r>
              <a:rPr lang="es-ES" dirty="0" smtClean="0">
                <a:solidFill>
                  <a:srgbClr val="FF0000"/>
                </a:solidFill>
                <a:latin typeface="Candara" pitchFamily="34" charset="0"/>
                <a:cs typeface="Calibri" pitchFamily="34" charset="0"/>
              </a:rPr>
              <a:t>Giovanni 11.53-57</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52</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52</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81599" cy="4719638"/>
          </a:xfrm>
        </p:spPr>
        <p:txBody>
          <a:bodyPr>
            <a:normAutofit fontScale="85000" lnSpcReduction="10000"/>
          </a:bodyPr>
          <a:lstStyle/>
          <a:p>
            <a:r>
              <a:rPr lang="es-PR" dirty="0" smtClean="0">
                <a:latin typeface="Candara" panose="020E0502030303020204" pitchFamily="34" charset="0"/>
              </a:rPr>
              <a:t>La </a:t>
            </a:r>
            <a:r>
              <a:rPr lang="es-PR" dirty="0" err="1" smtClean="0">
                <a:latin typeface="Candara" panose="020E0502030303020204" pitchFamily="34" charset="0"/>
              </a:rPr>
              <a:t>ragione</a:t>
            </a:r>
            <a:r>
              <a:rPr lang="es-PR" dirty="0" smtClean="0">
                <a:latin typeface="Candara" panose="020E0502030303020204" pitchFamily="34" charset="0"/>
              </a:rPr>
              <a:t> per cui </a:t>
            </a:r>
            <a:r>
              <a:rPr lang="es-PR" dirty="0" err="1" smtClean="0">
                <a:latin typeface="Candara" panose="020E0502030303020204" pitchFamily="34" charset="0"/>
              </a:rPr>
              <a:t>alcuni</a:t>
            </a:r>
            <a:r>
              <a:rPr lang="es-PR" dirty="0" smtClean="0">
                <a:latin typeface="Candara" panose="020E0502030303020204" pitchFamily="34" charset="0"/>
              </a:rPr>
              <a:t> </a:t>
            </a:r>
            <a:r>
              <a:rPr lang="es-PR" dirty="0" err="1" smtClean="0">
                <a:latin typeface="Candara" panose="020E0502030303020204" pitchFamily="34" charset="0"/>
              </a:rPr>
              <a:t>pensassero</a:t>
            </a:r>
            <a:r>
              <a:rPr lang="es-PR" dirty="0" smtClean="0">
                <a:latin typeface="Candara" panose="020E0502030303020204" pitchFamily="34" charset="0"/>
              </a:rPr>
              <a:t> che non </a:t>
            </a:r>
            <a:r>
              <a:rPr lang="es-PR" dirty="0" err="1" smtClean="0">
                <a:latin typeface="Candara" panose="020E0502030303020204" pitchFamily="34" charset="0"/>
              </a:rPr>
              <a:t>verrebbe</a:t>
            </a:r>
            <a:r>
              <a:rPr lang="es-PR" dirty="0" smtClean="0">
                <a:latin typeface="Candara" panose="020E0502030303020204" pitchFamily="34" charset="0"/>
              </a:rPr>
              <a:t> si vede </a:t>
            </a:r>
            <a:r>
              <a:rPr lang="es-PR" dirty="0" err="1" smtClean="0">
                <a:latin typeface="Candara" panose="020E0502030303020204" pitchFamily="34" charset="0"/>
              </a:rPr>
              <a:t>nel</a:t>
            </a:r>
            <a:r>
              <a:rPr lang="es-PR" dirty="0" smtClean="0">
                <a:latin typeface="Candara" panose="020E0502030303020204" pitchFamily="34" charset="0"/>
              </a:rPr>
              <a:t> </a:t>
            </a:r>
            <a:r>
              <a:rPr lang="es-PR" dirty="0" err="1" smtClean="0">
                <a:solidFill>
                  <a:srgbClr val="FF0000"/>
                </a:solidFill>
                <a:latin typeface="Candara" panose="020E0502030303020204" pitchFamily="34" charset="0"/>
              </a:rPr>
              <a:t>versetto</a:t>
            </a:r>
            <a:r>
              <a:rPr lang="es-PR" dirty="0" smtClean="0">
                <a:solidFill>
                  <a:srgbClr val="FF0000"/>
                </a:solidFill>
                <a:latin typeface="Candara" panose="020E0502030303020204" pitchFamily="34" charset="0"/>
              </a:rPr>
              <a:t> </a:t>
            </a:r>
            <a:r>
              <a:rPr lang="es-PR" dirty="0">
                <a:solidFill>
                  <a:srgbClr val="FF0000"/>
                </a:solidFill>
                <a:latin typeface="Candara" panose="020E0502030303020204" pitchFamily="34" charset="0"/>
              </a:rPr>
              <a:t>57</a:t>
            </a:r>
            <a:r>
              <a:rPr lang="es-PR" dirty="0">
                <a:latin typeface="Candara" panose="020E0502030303020204" pitchFamily="34" charset="0"/>
              </a:rPr>
              <a:t>.</a:t>
            </a:r>
          </a:p>
          <a:p>
            <a:r>
              <a:rPr lang="es-PR" dirty="0" smtClean="0">
                <a:latin typeface="Candara" panose="020E0502030303020204" pitchFamily="34" charset="0"/>
              </a:rPr>
              <a:t>Di parte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principali</a:t>
            </a:r>
            <a:r>
              <a:rPr lang="es-PR" dirty="0" smtClean="0">
                <a:latin typeface="Candara" panose="020E0502030303020204" pitchFamily="34" charset="0"/>
              </a:rPr>
              <a:t> </a:t>
            </a:r>
            <a:r>
              <a:rPr lang="es-PR" dirty="0" err="1" smtClean="0">
                <a:latin typeface="Candara" panose="020E0502030303020204" pitchFamily="34" charset="0"/>
              </a:rPr>
              <a:t>sacerdoti</a:t>
            </a:r>
            <a:r>
              <a:rPr lang="es-PR" dirty="0" smtClean="0">
                <a:latin typeface="Candara" panose="020E0502030303020204" pitchFamily="34" charset="0"/>
              </a:rPr>
              <a:t> e i </a:t>
            </a:r>
            <a:r>
              <a:rPr lang="es-PR" dirty="0" err="1" smtClean="0">
                <a:latin typeface="Candara" panose="020E0502030303020204" pitchFamily="34" charset="0"/>
              </a:rPr>
              <a:t>farisei</a:t>
            </a:r>
            <a:r>
              <a:rPr lang="es-PR" dirty="0" smtClean="0">
                <a:latin typeface="Candara" panose="020E0502030303020204" pitchFamily="34" charset="0"/>
              </a:rPr>
              <a:t> era </a:t>
            </a:r>
            <a:r>
              <a:rPr lang="es-PR" dirty="0" err="1" smtClean="0">
                <a:latin typeface="Candara" panose="020E0502030303020204" pitchFamily="34" charset="0"/>
              </a:rPr>
              <a:t>stato</a:t>
            </a:r>
            <a:r>
              <a:rPr lang="es-PR" dirty="0" smtClean="0">
                <a:latin typeface="Candara" panose="020E0502030303020204" pitchFamily="34" charset="0"/>
              </a:rPr>
              <a:t> dato un ordine </a:t>
            </a:r>
            <a:r>
              <a:rPr lang="es-PR" dirty="0" err="1" smtClean="0">
                <a:latin typeface="Candara" panose="020E0502030303020204" pitchFamily="34" charset="0"/>
              </a:rPr>
              <a:t>formale</a:t>
            </a:r>
            <a:r>
              <a:rPr lang="es-PR" dirty="0" smtClean="0">
                <a:latin typeface="Candara" panose="020E0502030303020204" pitchFamily="34" charset="0"/>
              </a:rPr>
              <a:t> per </a:t>
            </a:r>
            <a:r>
              <a:rPr lang="es-PR" dirty="0" err="1" smtClean="0">
                <a:latin typeface="Candara" panose="020E0502030303020204" pitchFamily="34" charset="0"/>
              </a:rPr>
              <a:t>l’arresto</a:t>
            </a:r>
            <a:r>
              <a:rPr lang="es-PR" dirty="0" smtClean="0">
                <a:latin typeface="Candara" panose="020E0502030303020204" pitchFamily="34" charset="0"/>
              </a:rPr>
              <a:t> di </a:t>
            </a:r>
            <a:r>
              <a:rPr lang="es-PR" dirty="0" err="1" smtClean="0">
                <a:latin typeface="Candara" panose="020E0502030303020204" pitchFamily="34" charset="0"/>
              </a:rPr>
              <a:t>Gesù</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Era </a:t>
            </a:r>
            <a:r>
              <a:rPr lang="es-PR" dirty="0" err="1" smtClean="0">
                <a:latin typeface="Candara" panose="020E0502030303020204" pitchFamily="34" charset="0"/>
              </a:rPr>
              <a:t>stato</a:t>
            </a:r>
            <a:r>
              <a:rPr lang="es-PR" dirty="0" smtClean="0">
                <a:latin typeface="Candara" panose="020E0502030303020204" pitchFamily="34" charset="0"/>
              </a:rPr>
              <a:t> </a:t>
            </a:r>
            <a:r>
              <a:rPr lang="es-PR" dirty="0" err="1" smtClean="0">
                <a:latin typeface="Candara" panose="020E0502030303020204" pitchFamily="34" charset="0"/>
              </a:rPr>
              <a:t>comandato</a:t>
            </a:r>
            <a:r>
              <a:rPr lang="es-PR" dirty="0" smtClean="0">
                <a:latin typeface="Candara" panose="020E0502030303020204" pitchFamily="34" charset="0"/>
              </a:rPr>
              <a:t> che </a:t>
            </a:r>
            <a:r>
              <a:rPr lang="es-PR" dirty="0" err="1" smtClean="0">
                <a:latin typeface="Candara" panose="020E0502030303020204" pitchFamily="34" charset="0"/>
              </a:rPr>
              <a:t>tutto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che </a:t>
            </a:r>
            <a:r>
              <a:rPr lang="es-PR" dirty="0" err="1" smtClean="0">
                <a:latin typeface="Candara" panose="020E0502030303020204" pitchFamily="34" charset="0"/>
              </a:rPr>
              <a:t>sapesse</a:t>
            </a:r>
            <a:r>
              <a:rPr lang="es-PR" dirty="0" smtClean="0">
                <a:latin typeface="Candara" panose="020E0502030303020204" pitchFamily="34" charset="0"/>
              </a:rPr>
              <a:t> </a:t>
            </a:r>
            <a:r>
              <a:rPr lang="es-PR" dirty="0" err="1" smtClean="0">
                <a:latin typeface="Candara" panose="020E0502030303020204" pitchFamily="34" charset="0"/>
              </a:rPr>
              <a:t>dov’era</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notificasse</a:t>
            </a:r>
            <a:r>
              <a:rPr lang="es-PR" dirty="0" smtClean="0">
                <a:latin typeface="Candara" panose="020E0502030303020204" pitchFamily="34" charset="0"/>
              </a:rPr>
              <a:t> le </a:t>
            </a:r>
            <a:r>
              <a:rPr lang="es-PR" dirty="0" err="1" smtClean="0">
                <a:latin typeface="Candara" panose="020E0502030303020204" pitchFamily="34" charset="0"/>
              </a:rPr>
              <a:t>autorità</a:t>
            </a:r>
            <a:r>
              <a:rPr lang="es-PR" dirty="0" smtClean="0">
                <a:latin typeface="Candara" panose="020E0502030303020204" pitchFamily="34" charset="0"/>
              </a:rPr>
              <a:t>, perché lo  </a:t>
            </a:r>
            <a:r>
              <a:rPr lang="es-PR" dirty="0" err="1" smtClean="0">
                <a:latin typeface="Candara" panose="020E0502030303020204" pitchFamily="34" charset="0"/>
              </a:rPr>
              <a:t>ca</a:t>
            </a:r>
            <a:r>
              <a:rPr lang="es-PR" dirty="0" err="1" smtClean="0">
                <a:latin typeface="Candara" panose="020E0502030303020204" pitchFamily="34" charset="0"/>
              </a:rPr>
              <a:t>tturassero</a:t>
            </a:r>
            <a:r>
              <a:rPr lang="es-PR" dirty="0" smtClean="0">
                <a:latin typeface="Candara" panose="020E0502030303020204" pitchFamily="34" charset="0"/>
              </a:rPr>
              <a:t> e lo </a:t>
            </a:r>
            <a:r>
              <a:rPr lang="es-PR" dirty="0" err="1" smtClean="0">
                <a:latin typeface="Candara" panose="020E0502030303020204" pitchFamily="34" charset="0"/>
              </a:rPr>
              <a:t>potessero</a:t>
            </a:r>
            <a:r>
              <a:rPr lang="es-PR" dirty="0" smtClean="0">
                <a:latin typeface="Candara" panose="020E0502030303020204" pitchFamily="34" charset="0"/>
              </a:rPr>
              <a:t> </a:t>
            </a:r>
            <a:r>
              <a:rPr lang="es-PR" dirty="0" err="1" smtClean="0">
                <a:latin typeface="Candara" panose="020E0502030303020204" pitchFamily="34" charset="0"/>
              </a:rPr>
              <a:t>uccidere</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21000"/>
                    </a14:imgEffect>
                    <a14:imgEffect>
                      <a14:brightnessContrast bright="6000" contrast="3000"/>
                    </a14:imgEffect>
                  </a14:imgLayer>
                </a14:imgProps>
              </a:ext>
              <a:ext uri="{28A0092B-C50C-407E-A947-70E740481C1C}">
                <a14:useLocalDpi xmlns="" xmlns:a14="http://schemas.microsoft.com/office/drawing/2010/main"/>
              </a:ext>
            </a:extLst>
          </a:blip>
          <a:stretch>
            <a:fillRect/>
          </a:stretch>
        </p:blipFill>
        <p:spPr>
          <a:xfrm>
            <a:off x="5834178" y="1752600"/>
            <a:ext cx="3309822" cy="5105400"/>
          </a:xfrm>
          <a:prstGeom prst="rect">
            <a:avLst/>
          </a:prstGeom>
        </p:spPr>
      </p:pic>
    </p:spTree>
    <p:extLst>
      <p:ext uri="{BB962C8B-B14F-4D97-AF65-F5344CB8AC3E}">
        <p14:creationId xmlns="" xmlns:p14="http://schemas.microsoft.com/office/powerpoint/2010/main" val="3103494814"/>
      </p:ext>
    </p:extLst>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r>
              <a:rPr lang="es-ES" dirty="0">
                <a:latin typeface="Candara" pitchFamily="34" charset="0"/>
                <a:cs typeface="Calibri" pitchFamily="34" charset="0"/>
              </a:rPr>
              <a:t/>
            </a:r>
            <a:br>
              <a:rPr lang="es-ES" dirty="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a:t>
            </a:r>
            <a:r>
              <a:rPr lang="es-ES" dirty="0">
                <a:solidFill>
                  <a:srgbClr val="FF0000"/>
                </a:solidFill>
                <a:latin typeface="Candara" pitchFamily="34" charset="0"/>
                <a:cs typeface="Calibri" pitchFamily="34" charset="0"/>
              </a:rPr>
              <a:t>12.1-11</a:t>
            </a: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53</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l="4717" t="3252" r="2830" b="24327"/>
          <a:stretch/>
        </p:blipFill>
        <p:spPr>
          <a:xfrm>
            <a:off x="0" y="1600200"/>
            <a:ext cx="9144000" cy="5257800"/>
          </a:xfrm>
          <a:prstGeom prst="rect">
            <a:avLst/>
          </a:prstGeom>
        </p:spPr>
      </p:pic>
    </p:spTree>
    <p:extLst>
      <p:ext uri="{BB962C8B-B14F-4D97-AF65-F5344CB8AC3E}">
        <p14:creationId xmlns="" xmlns:p14="http://schemas.microsoft.com/office/powerpoint/2010/main" val="3188477829"/>
      </p:ext>
    </p:extLst>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54</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8794750" cy="4719638"/>
          </a:xfrm>
        </p:spPr>
        <p:txBody>
          <a:bodyPr>
            <a:normAutofit fontScale="92500" lnSpcReduction="10000"/>
          </a:bodyPr>
          <a:lstStyle/>
          <a:p>
            <a:r>
              <a:rPr lang="es-ES" dirty="0" smtClean="0">
                <a:latin typeface="Candara" pitchFamily="34" charset="0"/>
              </a:rPr>
              <a:t>“</a:t>
            </a:r>
            <a:r>
              <a:rPr lang="it-IT" dirty="0" smtClean="0">
                <a:latin typeface="Candara" pitchFamily="34" charset="0"/>
              </a:rPr>
              <a:t>Gesù dunque, sei giorni prima della Pasqua, andò a Betania dov'era Lazzaro che egli aveva risuscitato dai morti. </a:t>
            </a:r>
            <a:r>
              <a:rPr lang="it-IT" dirty="0" smtClean="0">
                <a:latin typeface="Candara" pitchFamily="34" charset="0"/>
              </a:rPr>
              <a:t>Qui </a:t>
            </a:r>
            <a:r>
              <a:rPr lang="it-IT" dirty="0" smtClean="0">
                <a:latin typeface="Candara" pitchFamily="34" charset="0"/>
              </a:rPr>
              <a:t>gli offrirono una cena; Marta serviva e Lazzaro era uno di quelli che erano a tavola con lui</a:t>
            </a:r>
            <a:r>
              <a:rPr lang="it-IT" dirty="0" smtClean="0">
                <a:latin typeface="Candara" pitchFamily="34" charset="0"/>
              </a:rPr>
              <a:t>. </a:t>
            </a:r>
            <a:r>
              <a:rPr lang="it-IT" dirty="0" smtClean="0">
                <a:latin typeface="Candara" pitchFamily="34" charset="0"/>
              </a:rPr>
              <a:t>Allora Maria, presa una libbra d'olio profumato, di nardo puro, di gran valore, unse i piedi di Gesù e glieli asciugò con i suoi capelli; e la casa fu piena del profumo dell'olio. </a:t>
            </a:r>
            <a:r>
              <a:rPr lang="it-IT" dirty="0" smtClean="0">
                <a:latin typeface="Candara" pitchFamily="34" charset="0"/>
              </a:rPr>
              <a:t> </a:t>
            </a:r>
            <a:r>
              <a:rPr lang="it-IT" dirty="0" smtClean="0">
                <a:latin typeface="Candara" pitchFamily="34" charset="0"/>
              </a:rPr>
              <a:t>Ma Giuda Iscariota, uno dei suoi discepoli, che stava per tradirlo, disse</a:t>
            </a:r>
            <a:r>
              <a:rPr lang="it-IT" dirty="0" smtClean="0">
                <a:latin typeface="Candara" pitchFamily="34" charset="0"/>
              </a:rPr>
              <a:t>: </a:t>
            </a:r>
            <a:r>
              <a:rPr lang="it-IT" dirty="0" smtClean="0">
                <a:latin typeface="Candara" pitchFamily="34" charset="0"/>
              </a:rPr>
              <a:t>«Perché non si è venduto quest'olio per trecento denari e non si sono dati ai poveri</a:t>
            </a:r>
            <a:r>
              <a:rPr lang="it-IT" dirty="0" smtClean="0">
                <a:latin typeface="Candara" pitchFamily="34" charset="0"/>
              </a:rPr>
              <a:t>?»... </a:t>
            </a:r>
            <a:r>
              <a:rPr lang="es-ES" i="1" dirty="0" smtClean="0">
                <a:latin typeface="Candara" panose="020E0502030303020204" pitchFamily="34" charset="0"/>
              </a:rPr>
              <a:t>”</a:t>
            </a:r>
            <a:endParaRPr lang="es-ES" dirty="0">
              <a:latin typeface="Candara" panose="020E0502030303020204" pitchFamily="34" charset="0"/>
            </a:endParaRPr>
          </a:p>
        </p:txBody>
      </p:sp>
    </p:spTree>
    <p:extLst>
      <p:ext uri="{BB962C8B-B14F-4D97-AF65-F5344CB8AC3E}">
        <p14:creationId xmlns="" xmlns:p14="http://schemas.microsoft.com/office/powerpoint/2010/main" val="717594560"/>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55</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8794750" cy="4719638"/>
          </a:xfrm>
        </p:spPr>
        <p:txBody>
          <a:bodyPr>
            <a:normAutofit fontScale="85000" lnSpcReduction="10000"/>
          </a:bodyPr>
          <a:lstStyle/>
          <a:p>
            <a:r>
              <a:rPr lang="es-ES" dirty="0" smtClean="0">
                <a:latin typeface="Candara" panose="020E0502030303020204" pitchFamily="34" charset="0"/>
              </a:rPr>
              <a:t>“</a:t>
            </a:r>
            <a:r>
              <a:rPr lang="es-ES" i="1" dirty="0" smtClean="0">
                <a:latin typeface="Candara" panose="020E0502030303020204" pitchFamily="34" charset="0"/>
              </a:rPr>
              <a:t>…</a:t>
            </a:r>
            <a:r>
              <a:rPr lang="it-IT" dirty="0" smtClean="0">
                <a:latin typeface="Candara" pitchFamily="34" charset="0"/>
              </a:rPr>
              <a:t>Diceva così, non perché si curasse dei poveri, ma perché era ladro, e, tenendo la borsa, ne portava via quello che vi si metteva dentro</a:t>
            </a:r>
            <a:r>
              <a:rPr lang="it-IT" dirty="0" smtClean="0">
                <a:latin typeface="Candara" pitchFamily="34" charset="0"/>
              </a:rPr>
              <a:t>. </a:t>
            </a:r>
            <a:r>
              <a:rPr lang="it-IT" dirty="0" smtClean="0">
                <a:latin typeface="Candara" pitchFamily="34" charset="0"/>
              </a:rPr>
              <a:t>Gesù dunque disse: «Lasciala stare; ella lo ha conservato per il giorno della mia sepoltura</a:t>
            </a:r>
            <a:r>
              <a:rPr lang="it-IT" dirty="0" smtClean="0">
                <a:latin typeface="Candara" pitchFamily="34" charset="0"/>
              </a:rPr>
              <a:t>. </a:t>
            </a:r>
            <a:r>
              <a:rPr lang="it-IT" dirty="0" smtClean="0">
                <a:latin typeface="Candara" pitchFamily="34" charset="0"/>
              </a:rPr>
              <a:t>Poiché i poveri li avete sempre con voi; ma me, non mi avete sempre</a:t>
            </a:r>
            <a:r>
              <a:rPr lang="it-IT" dirty="0" smtClean="0">
                <a:latin typeface="Candara" pitchFamily="34" charset="0"/>
              </a:rPr>
              <a:t>». Una </a:t>
            </a:r>
            <a:r>
              <a:rPr lang="it-IT" dirty="0" smtClean="0">
                <a:latin typeface="Candara" pitchFamily="34" charset="0"/>
              </a:rPr>
              <a:t>gran folla di Giudei seppe dunque che egli era lì; e ci andarono non solo a motivo di Gesù, ma anche per vedere Lazzaro che egli aveva risuscitato dai morti. </a:t>
            </a:r>
            <a:r>
              <a:rPr lang="it-IT" dirty="0" smtClean="0">
                <a:latin typeface="Candara" pitchFamily="34" charset="0"/>
              </a:rPr>
              <a:t> </a:t>
            </a:r>
            <a:r>
              <a:rPr lang="it-IT" dirty="0" smtClean="0">
                <a:latin typeface="Candara" pitchFamily="34" charset="0"/>
              </a:rPr>
              <a:t>Ma i capi dei sacerdoti deliberarono di far morire anche </a:t>
            </a:r>
            <a:r>
              <a:rPr lang="it-IT" dirty="0" smtClean="0">
                <a:latin typeface="Candara" pitchFamily="34" charset="0"/>
              </a:rPr>
              <a:t>Lazzaro</a:t>
            </a:r>
            <a:r>
              <a:rPr lang="it-IT" dirty="0" smtClean="0">
                <a:latin typeface="Candara" pitchFamily="34" charset="0"/>
              </a:rPr>
              <a:t>,</a:t>
            </a:r>
            <a:r>
              <a:rPr lang="it-IT" dirty="0" smtClean="0">
                <a:latin typeface="Candara" pitchFamily="34" charset="0"/>
              </a:rPr>
              <a:t> </a:t>
            </a:r>
            <a:r>
              <a:rPr lang="it-IT" dirty="0" smtClean="0">
                <a:latin typeface="Candara" pitchFamily="34" charset="0"/>
              </a:rPr>
              <a:t>perché, a causa sua, molti Giudei andavano e credevano in Gesù.</a:t>
            </a:r>
            <a:r>
              <a:rPr lang="es-ES" dirty="0" smtClean="0">
                <a:latin typeface="Candara" panose="020E0502030303020204" pitchFamily="34" charset="0"/>
              </a:rPr>
              <a:t>” </a:t>
            </a:r>
            <a:endParaRPr lang="es-ES" dirty="0" smtClean="0">
              <a:latin typeface="Candara" panose="020E0502030303020204" pitchFamily="34" charset="0"/>
            </a:endParaRP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(Giovanni </a:t>
            </a:r>
            <a:r>
              <a:rPr lang="es-ES" dirty="0">
                <a:solidFill>
                  <a:srgbClr val="FF0000"/>
                </a:solidFill>
                <a:latin typeface="Candara" panose="020E0502030303020204" pitchFamily="34" charset="0"/>
              </a:rPr>
              <a:t>12.1–11, </a:t>
            </a:r>
            <a:r>
              <a:rPr lang="es-ES" dirty="0" smtClean="0">
                <a:solidFill>
                  <a:srgbClr val="FF0000"/>
                </a:solidFill>
                <a:latin typeface="Candara" panose="020E0502030303020204" pitchFamily="34" charset="0"/>
              </a:rPr>
              <a:t>NVR) </a:t>
            </a:r>
            <a:endParaRPr lang="es-ES" dirty="0">
              <a:solidFill>
                <a:srgbClr val="FF0000"/>
              </a:solidFill>
              <a:latin typeface="Candara" panose="020E0502030303020204" pitchFamily="34" charset="0"/>
            </a:endParaRPr>
          </a:p>
        </p:txBody>
      </p:sp>
    </p:spTree>
    <p:extLst>
      <p:ext uri="{BB962C8B-B14F-4D97-AF65-F5344CB8AC3E}">
        <p14:creationId xmlns="" xmlns:p14="http://schemas.microsoft.com/office/powerpoint/2010/main" val="3731646492"/>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56</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 y="1905000"/>
            <a:ext cx="5257799" cy="4795838"/>
          </a:xfrm>
        </p:spPr>
        <p:txBody>
          <a:bodyPr>
            <a:normAutofit lnSpcReduction="10000"/>
          </a:bodyPr>
          <a:lstStyle/>
          <a:p>
            <a:r>
              <a:rPr lang="es-PR" dirty="0" err="1" smtClean="0">
                <a:latin typeface="Candara" panose="020E0502030303020204" pitchFamily="34" charset="0"/>
              </a:rPr>
              <a:t>Mentre</a:t>
            </a:r>
            <a:r>
              <a:rPr lang="es-PR" dirty="0" smtClean="0">
                <a:latin typeface="Candara" panose="020E0502030303020204" pitchFamily="34" charset="0"/>
              </a:rPr>
              <a:t> che i capi </a:t>
            </a:r>
            <a:r>
              <a:rPr lang="es-PR" dirty="0" err="1" smtClean="0">
                <a:latin typeface="Candara" panose="020E0502030303020204" pitchFamily="34" charset="0"/>
              </a:rPr>
              <a:t>ebrei</a:t>
            </a:r>
            <a:r>
              <a:rPr lang="es-PR" dirty="0" smtClean="0">
                <a:latin typeface="Candara" panose="020E0502030303020204" pitchFamily="34" charset="0"/>
              </a:rPr>
              <a:t> </a:t>
            </a:r>
            <a:r>
              <a:rPr lang="es-PR" dirty="0" err="1" smtClean="0">
                <a:latin typeface="Candara" panose="020E0502030303020204" pitchFamily="34" charset="0"/>
              </a:rPr>
              <a:t>macchinavano</a:t>
            </a:r>
            <a:r>
              <a:rPr lang="es-PR" dirty="0" smtClean="0">
                <a:latin typeface="Candara" panose="020E0502030303020204" pitchFamily="34" charset="0"/>
              </a:rPr>
              <a:t> come </a:t>
            </a:r>
            <a:r>
              <a:rPr lang="es-PR" dirty="0" err="1" smtClean="0">
                <a:latin typeface="Candara" panose="020E0502030303020204" pitchFamily="34" charset="0"/>
              </a:rPr>
              <a:t>uccidere</a:t>
            </a:r>
            <a:r>
              <a:rPr lang="es-PR" dirty="0" smtClean="0">
                <a:latin typeface="Candara" panose="020E0502030303020204" pitchFamily="34" charset="0"/>
              </a:rPr>
              <a:t> Cristo (</a:t>
            </a:r>
            <a:r>
              <a:rPr lang="es-PR" dirty="0" smtClean="0">
                <a:solidFill>
                  <a:srgbClr val="FF0000"/>
                </a:solidFill>
                <a:latin typeface="Candara" panose="020E0502030303020204" pitchFamily="34" charset="0"/>
              </a:rPr>
              <a:t>11.53</a:t>
            </a:r>
            <a:r>
              <a:rPr lang="es-PR" dirty="0">
                <a:solidFill>
                  <a:srgbClr val="FF0000"/>
                </a:solidFill>
                <a:latin typeface="Candara" panose="020E0502030303020204" pitchFamily="34" charset="0"/>
              </a:rPr>
              <a:t>, 57</a:t>
            </a:r>
            <a:r>
              <a:rPr lang="es-PR" dirty="0">
                <a:latin typeface="Candara" panose="020E0502030303020204" pitchFamily="34" charset="0"/>
              </a:rPr>
              <a:t>), </a:t>
            </a:r>
            <a:r>
              <a:rPr lang="es-PR" dirty="0" smtClean="0">
                <a:latin typeface="Candara" panose="020E0502030303020204" pitchFamily="34" charset="0"/>
              </a:rPr>
              <a:t>i </a:t>
            </a:r>
            <a:r>
              <a:rPr lang="es-PR" dirty="0" err="1" smtClean="0">
                <a:latin typeface="Candara" panose="020E0502030303020204" pitchFamily="34" charset="0"/>
              </a:rPr>
              <a:t>suoi</a:t>
            </a:r>
            <a:r>
              <a:rPr lang="es-PR" dirty="0" smtClean="0">
                <a:latin typeface="Candara" panose="020E0502030303020204" pitchFamily="34" charset="0"/>
              </a:rPr>
              <a:t> </a:t>
            </a:r>
            <a:r>
              <a:rPr lang="es-PR" dirty="0" err="1" smtClean="0">
                <a:latin typeface="Candara" panose="020E0502030303020204" pitchFamily="34" charset="0"/>
              </a:rPr>
              <a:t>amici</a:t>
            </a:r>
            <a:r>
              <a:rPr lang="es-PR" dirty="0" smtClean="0">
                <a:latin typeface="Candara" panose="020E0502030303020204" pitchFamily="34" charset="0"/>
              </a:rPr>
              <a:t> lo </a:t>
            </a:r>
            <a:r>
              <a:rPr lang="es-PR" dirty="0" err="1" smtClean="0">
                <a:latin typeface="Candara" panose="020E0502030303020204" pitchFamily="34" charset="0"/>
              </a:rPr>
              <a:t>onoravano</a:t>
            </a:r>
            <a:r>
              <a:rPr lang="es-PR" dirty="0" smtClean="0">
                <a:latin typeface="Candara" panose="020E0502030303020204" pitchFamily="34" charset="0"/>
              </a:rPr>
              <a:t> con </a:t>
            </a:r>
            <a:r>
              <a:rPr lang="es-PR" dirty="0">
                <a:latin typeface="Candara" panose="020E0502030303020204" pitchFamily="34" charset="0"/>
              </a:rPr>
              <a:t>una </a:t>
            </a:r>
            <a:r>
              <a:rPr lang="es-PR" dirty="0" err="1" smtClean="0">
                <a:latin typeface="Candara" panose="020E0502030303020204" pitchFamily="34" charset="0"/>
              </a:rPr>
              <a:t>festa</a:t>
            </a:r>
            <a:r>
              <a:rPr lang="es-PR" dirty="0" smtClean="0">
                <a:latin typeface="Candara" panose="020E0502030303020204" pitchFamily="34" charset="0"/>
              </a:rPr>
              <a:t> </a:t>
            </a:r>
            <a:r>
              <a:rPr lang="es-PR" dirty="0">
                <a:latin typeface="Candara" panose="020E0502030303020204" pitchFamily="34" charset="0"/>
              </a:rPr>
              <a:t>i</a:t>
            </a:r>
            <a:r>
              <a:rPr lang="es-PR" dirty="0" smtClean="0">
                <a:latin typeface="Candara" panose="020E0502030303020204" pitchFamily="34" charset="0"/>
              </a:rPr>
              <a:t>n </a:t>
            </a:r>
            <a:r>
              <a:rPr lang="es-PR" dirty="0">
                <a:latin typeface="Candara" panose="020E0502030303020204" pitchFamily="34" charset="0"/>
              </a:rPr>
              <a:t>Betania. </a:t>
            </a:r>
            <a:endParaRPr lang="es-PR" dirty="0" smtClean="0">
              <a:latin typeface="Candara" panose="020E0502030303020204" pitchFamily="34" charset="0"/>
            </a:endParaRPr>
          </a:p>
          <a:p>
            <a:r>
              <a:rPr lang="es-PR" dirty="0" smtClean="0">
                <a:solidFill>
                  <a:srgbClr val="FF0000"/>
                </a:solidFill>
                <a:latin typeface="Candara" panose="020E0502030303020204" pitchFamily="34" charset="0"/>
              </a:rPr>
              <a:t>Marco14.3 </a:t>
            </a:r>
            <a:r>
              <a:rPr lang="es-PR" dirty="0">
                <a:latin typeface="Candara" panose="020E0502030303020204" pitchFamily="34" charset="0"/>
              </a:rPr>
              <a:t>indica </a:t>
            </a:r>
            <a:r>
              <a:rPr lang="es-PR" dirty="0" smtClean="0">
                <a:latin typeface="Candara" panose="020E0502030303020204" pitchFamily="34" charset="0"/>
              </a:rPr>
              <a:t>che è </a:t>
            </a:r>
            <a:r>
              <a:rPr lang="es-PR" dirty="0" err="1" smtClean="0">
                <a:latin typeface="Candara" panose="020E0502030303020204" pitchFamily="34" charset="0"/>
              </a:rPr>
              <a:t>stato</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casa di </a:t>
            </a:r>
            <a:r>
              <a:rPr lang="es-PR" dirty="0" smtClean="0">
                <a:latin typeface="Candara" panose="020E0502030303020204" pitchFamily="34" charset="0"/>
              </a:rPr>
              <a:t>de </a:t>
            </a:r>
            <a:r>
              <a:rPr lang="es-PR" dirty="0" err="1" smtClean="0">
                <a:latin typeface="Candara" panose="020E0502030303020204" pitchFamily="34" charset="0"/>
              </a:rPr>
              <a:t>Simon</a:t>
            </a:r>
            <a:r>
              <a:rPr lang="es-PR" dirty="0" smtClean="0">
                <a:latin typeface="Candara" panose="020E0502030303020204" pitchFamily="34" charset="0"/>
              </a:rPr>
              <a:t>, </a:t>
            </a:r>
            <a:r>
              <a:rPr lang="es-PR" dirty="0" err="1" smtClean="0">
                <a:latin typeface="Candara" panose="020E0502030303020204" pitchFamily="34" charset="0"/>
              </a:rPr>
              <a:t>apparentemente</a:t>
            </a:r>
            <a:r>
              <a:rPr lang="es-PR" dirty="0" smtClean="0">
                <a:latin typeface="Candara" panose="020E0502030303020204" pitchFamily="34" charset="0"/>
              </a:rPr>
              <a:t> </a:t>
            </a:r>
            <a:r>
              <a:rPr lang="es-PR" dirty="0">
                <a:latin typeface="Candara" panose="020E0502030303020204" pitchFamily="34" charset="0"/>
              </a:rPr>
              <a:t>un </a:t>
            </a:r>
            <a:r>
              <a:rPr lang="es-PR" dirty="0" err="1" smtClean="0">
                <a:latin typeface="Candara" panose="020E0502030303020204" pitchFamily="34" charset="0"/>
              </a:rPr>
              <a:t>lebbroso</a:t>
            </a:r>
            <a:r>
              <a:rPr lang="es-PR" dirty="0" smtClean="0">
                <a:latin typeface="Candara" panose="020E0502030303020204" pitchFamily="34" charset="0"/>
              </a:rPr>
              <a:t> che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guarito</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0000"/>
                    </a14:imgEffect>
                    <a14:imgEffect>
                      <a14:brightnessContrast bright="13000" contrast="8000"/>
                    </a14:imgEffect>
                  </a14:imgLayer>
                </a14:imgProps>
              </a:ext>
              <a:ext uri="{28A0092B-C50C-407E-A947-70E740481C1C}">
                <a14:useLocalDpi xmlns="" xmlns:a14="http://schemas.microsoft.com/office/drawing/2010/main"/>
              </a:ext>
            </a:extLst>
          </a:blip>
          <a:srcRect/>
          <a:stretch/>
        </p:blipFill>
        <p:spPr>
          <a:xfrm>
            <a:off x="5334000" y="1828800"/>
            <a:ext cx="3810000" cy="5029200"/>
          </a:xfrm>
          <a:prstGeom prst="rect">
            <a:avLst/>
          </a:prstGeom>
        </p:spPr>
      </p:pic>
    </p:spTree>
    <p:extLst>
      <p:ext uri="{BB962C8B-B14F-4D97-AF65-F5344CB8AC3E}">
        <p14:creationId xmlns="" xmlns:p14="http://schemas.microsoft.com/office/powerpoint/2010/main" val="3120998145"/>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57</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57</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smtClean="0">
                <a:latin typeface="Candara" panose="020E0502030303020204" pitchFamily="34" charset="0"/>
              </a:rPr>
              <a:t>Marta </a:t>
            </a:r>
            <a:r>
              <a:rPr lang="es-PR" dirty="0" err="1" smtClean="0">
                <a:latin typeface="Candara" panose="020E0502030303020204" pitchFamily="34" charset="0"/>
              </a:rPr>
              <a:t>serviva</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cibo</a:t>
            </a:r>
            <a:r>
              <a:rPr lang="es-PR" dirty="0" smtClean="0">
                <a:latin typeface="Candara" panose="020E0502030303020204" pitchFamily="34" charset="0"/>
              </a:rPr>
              <a:t>, </a:t>
            </a:r>
            <a:r>
              <a:rPr lang="es-PR" dirty="0" err="1" smtClean="0">
                <a:latin typeface="Candara" panose="020E0502030303020204" pitchFamily="34" charset="0"/>
              </a:rPr>
              <a:t>ma</a:t>
            </a:r>
            <a:r>
              <a:rPr lang="es-PR" dirty="0" smtClean="0">
                <a:latin typeface="Candara" panose="020E0502030303020204" pitchFamily="34" charset="0"/>
              </a:rPr>
              <a:t> </a:t>
            </a:r>
            <a:r>
              <a:rPr lang="es-PR" dirty="0" err="1" smtClean="0">
                <a:latin typeface="Candara" panose="020E0502030303020204" pitchFamily="34" charset="0"/>
              </a:rPr>
              <a:t>questa</a:t>
            </a:r>
            <a:r>
              <a:rPr lang="es-PR" dirty="0" smtClean="0">
                <a:latin typeface="Candara" panose="020E0502030303020204" pitchFamily="34" charset="0"/>
              </a:rPr>
              <a:t> </a:t>
            </a:r>
            <a:r>
              <a:rPr lang="es-PR" dirty="0" smtClean="0">
                <a:latin typeface="Candara" panose="020E0502030303020204" pitchFamily="34" charset="0"/>
              </a:rPr>
              <a:t>volta non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né</a:t>
            </a:r>
            <a:r>
              <a:rPr lang="es-PR" dirty="0" smtClean="0">
                <a:latin typeface="Candara" panose="020E0502030303020204" pitchFamily="34" charset="0"/>
              </a:rPr>
              <a:t> la </a:t>
            </a:r>
            <a:r>
              <a:rPr lang="es-PR" dirty="0" err="1" smtClean="0">
                <a:latin typeface="Candara" panose="020E0502030303020204" pitchFamily="34" charset="0"/>
              </a:rPr>
              <a:t>distrazione</a:t>
            </a:r>
            <a:r>
              <a:rPr lang="es-PR" dirty="0" smtClean="0">
                <a:latin typeface="Candara" panose="020E0502030303020204" pitchFamily="34" charset="0"/>
              </a:rPr>
              <a:t> </a:t>
            </a:r>
            <a:r>
              <a:rPr lang="es-PR" dirty="0" err="1" smtClean="0">
                <a:latin typeface="Candara" panose="020E0502030303020204" pitchFamily="34" charset="0"/>
              </a:rPr>
              <a:t>né</a:t>
            </a:r>
            <a:r>
              <a:rPr lang="es-PR" dirty="0" smtClean="0">
                <a:latin typeface="Candara" panose="020E0502030303020204" pitchFamily="34" charset="0"/>
              </a:rPr>
              <a:t> </a:t>
            </a:r>
            <a:r>
              <a:rPr lang="es-PR" dirty="0">
                <a:latin typeface="Candara" panose="020E0502030303020204" pitchFamily="34" charset="0"/>
              </a:rPr>
              <a:t>la </a:t>
            </a:r>
            <a:r>
              <a:rPr lang="es-PR" dirty="0" err="1" smtClean="0">
                <a:latin typeface="Candara" panose="020E0502030303020204" pitchFamily="34" charset="0"/>
              </a:rPr>
              <a:t>frustrazione</a:t>
            </a:r>
            <a:r>
              <a:rPr lang="es-PR" dirty="0" smtClean="0">
                <a:latin typeface="Candara" panose="020E0502030303020204" pitchFamily="34" charset="0"/>
              </a:rPr>
              <a:t> che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esperimentato</a:t>
            </a:r>
            <a:r>
              <a:rPr lang="es-PR" dirty="0" smtClean="0">
                <a:latin typeface="Candara" panose="020E0502030303020204" pitchFamily="34" charset="0"/>
              </a:rPr>
              <a:t> </a:t>
            </a:r>
            <a:r>
              <a:rPr lang="es-PR" dirty="0" smtClean="0">
                <a:latin typeface="Candara" panose="020E0502030303020204" pitchFamily="34" charset="0"/>
              </a:rPr>
              <a:t>prima</a:t>
            </a:r>
            <a:r>
              <a:rPr lang="es-PR" dirty="0" smtClean="0">
                <a:latin typeface="Candara" panose="020E0502030303020204" pitchFamily="34" charset="0"/>
              </a:rPr>
              <a:t>. </a:t>
            </a:r>
            <a:r>
              <a:rPr lang="es-PR" dirty="0">
                <a:latin typeface="Candara" panose="020E0502030303020204" pitchFamily="34" charset="0"/>
              </a:rPr>
              <a:t>(</a:t>
            </a:r>
            <a:r>
              <a:rPr lang="es-PR" dirty="0" smtClean="0">
                <a:latin typeface="Candara" panose="020E0502030303020204" pitchFamily="34" charset="0"/>
              </a:rPr>
              <a:t>Vedete </a:t>
            </a:r>
            <a:r>
              <a:rPr lang="es-PR" dirty="0" smtClean="0">
                <a:solidFill>
                  <a:srgbClr val="FF0000"/>
                </a:solidFill>
                <a:latin typeface="Candara" panose="020E0502030303020204" pitchFamily="34" charset="0"/>
              </a:rPr>
              <a:t>Lucas 10.38–42</a:t>
            </a:r>
            <a:r>
              <a:rPr lang="es-PR" dirty="0" smtClean="0">
                <a:latin typeface="Candara" panose="020E0502030303020204" pitchFamily="34" charset="0"/>
              </a:rPr>
              <a:t>) </a:t>
            </a:r>
          </a:p>
          <a:p>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imparato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segreto</a:t>
            </a:r>
            <a:r>
              <a:rPr lang="es-PR" dirty="0" smtClean="0">
                <a:latin typeface="Candara" panose="020E0502030303020204" pitchFamily="34" charset="0"/>
              </a:rPr>
              <a:t> di </a:t>
            </a:r>
            <a:r>
              <a:rPr lang="es-PR" dirty="0" err="1" smtClean="0">
                <a:latin typeface="Candara" panose="020E0502030303020204" pitchFamily="34" charset="0"/>
              </a:rPr>
              <a:t>lasciare</a:t>
            </a:r>
            <a:r>
              <a:rPr lang="es-PR" dirty="0" smtClean="0">
                <a:latin typeface="Candara" panose="020E0502030303020204" pitchFamily="34" charset="0"/>
              </a:rPr>
              <a:t> che Cristo </a:t>
            </a:r>
            <a:r>
              <a:rPr lang="es-PR" dirty="0" err="1" smtClean="0">
                <a:latin typeface="Candara" panose="020E0502030303020204" pitchFamily="34" charset="0"/>
              </a:rPr>
              <a:t>controlasse</a:t>
            </a:r>
            <a:r>
              <a:rPr lang="es-PR" dirty="0" smtClean="0">
                <a:latin typeface="Candara" panose="020E0502030303020204" pitchFamily="34" charset="0"/>
              </a:rPr>
              <a:t> la </a:t>
            </a:r>
            <a:r>
              <a:rPr lang="es-PR" dirty="0" err="1" smtClean="0">
                <a:latin typeface="Candara" panose="020E0502030303020204" pitchFamily="34" charset="0"/>
              </a:rPr>
              <a:t>sua</a:t>
            </a:r>
            <a:r>
              <a:rPr lang="es-PR" dirty="0" smtClean="0">
                <a:latin typeface="Candara" panose="020E0502030303020204" pitchFamily="34" charset="0"/>
              </a:rPr>
              <a:t> vita. </a:t>
            </a:r>
            <a:endParaRPr lang="es-PR" dirty="0" smtClean="0">
              <a:latin typeface="Candara" panose="020E0502030303020204" pitchFamily="34" charset="0"/>
            </a:endParaRPr>
          </a:p>
        </p:txBody>
      </p:sp>
      <p:pic>
        <p:nvPicPr>
          <p:cNvPr id="2" name="Picture 1"/>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21000"/>
                    </a14:imgEffect>
                    <a14:imgEffect>
                      <a14:brightnessContrast contrast="9000"/>
                    </a14:imgEffect>
                  </a14:imgLayer>
                </a14:imgProps>
              </a:ext>
              <a:ext uri="{28A0092B-C50C-407E-A947-70E740481C1C}">
                <a14:useLocalDpi xmlns="" xmlns:a14="http://schemas.microsoft.com/office/drawing/2010/main"/>
              </a:ext>
            </a:extLst>
          </a:blip>
          <a:stretch>
            <a:fillRect/>
          </a:stretch>
        </p:blipFill>
        <p:spPr>
          <a:xfrm>
            <a:off x="5629782" y="1752600"/>
            <a:ext cx="3514217" cy="5105400"/>
          </a:xfrm>
          <a:prstGeom prst="rect">
            <a:avLst/>
          </a:prstGeom>
        </p:spPr>
      </p:pic>
    </p:spTree>
    <p:extLst>
      <p:ext uri="{BB962C8B-B14F-4D97-AF65-F5344CB8AC3E}">
        <p14:creationId xmlns="" xmlns:p14="http://schemas.microsoft.com/office/powerpoint/2010/main" val="2737957324"/>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58</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58</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smtClean="0">
                <a:latin typeface="Candara" panose="020E0502030303020204" pitchFamily="34" charset="0"/>
              </a:rPr>
              <a:t>Come </a:t>
            </a:r>
            <a:r>
              <a:rPr lang="es-PR" dirty="0" err="1" smtClean="0">
                <a:latin typeface="Candara" panose="020E0502030303020204" pitchFamily="34" charset="0"/>
              </a:rPr>
              <a:t>già</a:t>
            </a:r>
            <a:r>
              <a:rPr lang="es-PR" dirty="0" smtClean="0">
                <a:latin typeface="Candara" panose="020E0502030303020204" pitchFamily="34" charset="0"/>
              </a:rPr>
              <a:t> si è </a:t>
            </a:r>
            <a:r>
              <a:rPr lang="es-PR" dirty="0" err="1" smtClean="0">
                <a:latin typeface="Candara" panose="020E0502030303020204" pitchFamily="34" charset="0"/>
              </a:rPr>
              <a:t>menzionato</a:t>
            </a:r>
            <a:r>
              <a:rPr lang="es-PR" dirty="0" smtClean="0">
                <a:latin typeface="Candara" panose="020E0502030303020204" pitchFamily="34" charset="0"/>
              </a:rPr>
              <a:t> anteriormente</a:t>
            </a:r>
            <a:r>
              <a:rPr lang="es-PR" dirty="0">
                <a:latin typeface="Candara" panose="020E0502030303020204" pitchFamily="34" charset="0"/>
              </a:rPr>
              <a:t>, Marta </a:t>
            </a:r>
            <a:r>
              <a:rPr lang="es-PR" dirty="0" err="1" smtClean="0">
                <a:latin typeface="Candara" panose="020E0502030303020204" pitchFamily="34" charset="0"/>
              </a:rPr>
              <a:t>rappresenta</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lavoro</a:t>
            </a:r>
            <a:r>
              <a:rPr lang="es-PR" dirty="0" smtClean="0">
                <a:latin typeface="Candara" panose="020E0502030303020204" pitchFamily="34" charset="0"/>
              </a:rPr>
              <a:t> per Cristo; </a:t>
            </a:r>
            <a:r>
              <a:rPr lang="es-PR" dirty="0">
                <a:latin typeface="Candara" panose="020E0502030303020204" pitchFamily="34" charset="0"/>
              </a:rPr>
              <a:t>María </a:t>
            </a:r>
            <a:r>
              <a:rPr lang="es-PR" dirty="0" smtClean="0">
                <a:latin typeface="Candara" panose="020E0502030303020204" pitchFamily="34" charset="0"/>
              </a:rPr>
              <a:t>parla </a:t>
            </a:r>
            <a:r>
              <a:rPr lang="es-PR" dirty="0">
                <a:latin typeface="Candara" panose="020E0502030303020204" pitchFamily="34" charset="0"/>
              </a:rPr>
              <a:t>de </a:t>
            </a:r>
            <a:r>
              <a:rPr lang="es-PR" dirty="0" err="1" smtClean="0">
                <a:latin typeface="Candara" panose="020E0502030303020204" pitchFamily="34" charset="0"/>
              </a:rPr>
              <a:t>adorazione</a:t>
            </a:r>
            <a:r>
              <a:rPr lang="es-PR" dirty="0" smtClean="0">
                <a:latin typeface="Candara" panose="020E0502030303020204" pitchFamily="34" charset="0"/>
              </a:rPr>
              <a:t> (</a:t>
            </a:r>
            <a:r>
              <a:rPr lang="es-PR" dirty="0" err="1" smtClean="0">
                <a:latin typeface="Candara" panose="020E0502030303020204" pitchFamily="34" charset="0"/>
              </a:rPr>
              <a:t>nei</a:t>
            </a:r>
            <a:r>
              <a:rPr lang="es-PR" dirty="0" smtClean="0">
                <a:latin typeface="Candara" panose="020E0502030303020204" pitchFamily="34" charset="0"/>
              </a:rPr>
              <a:t> </a:t>
            </a:r>
            <a:r>
              <a:rPr lang="es-PR" dirty="0" err="1" smtClean="0">
                <a:latin typeface="Candara" panose="020E0502030303020204" pitchFamily="34" charset="0"/>
              </a:rPr>
              <a:t>Vangeli</a:t>
            </a:r>
            <a:r>
              <a:rPr lang="es-PR" dirty="0" smtClean="0">
                <a:latin typeface="Candara" panose="020E0502030303020204" pitchFamily="34" charset="0"/>
              </a:rPr>
              <a:t> </a:t>
            </a:r>
            <a:r>
              <a:rPr lang="es-PR" dirty="0" err="1" smtClean="0">
                <a:latin typeface="Candara" panose="020E0502030303020204" pitchFamily="34" charset="0"/>
              </a:rPr>
              <a:t>lei</a:t>
            </a:r>
            <a:r>
              <a:rPr lang="es-PR" dirty="0" smtClean="0">
                <a:latin typeface="Candara" panose="020E0502030303020204" pitchFamily="34" charset="0"/>
              </a:rPr>
              <a:t> è </a:t>
            </a:r>
            <a:r>
              <a:rPr lang="es-PR" dirty="0" err="1" smtClean="0">
                <a:latin typeface="Candara" panose="020E0502030303020204" pitchFamily="34" charset="0"/>
              </a:rPr>
              <a:t>sempre</a:t>
            </a:r>
            <a:r>
              <a:rPr lang="es-PR" dirty="0" smtClean="0">
                <a:latin typeface="Candara" panose="020E0502030303020204" pitchFamily="34" charset="0"/>
              </a:rPr>
              <a:t> </a:t>
            </a:r>
            <a:r>
              <a:rPr lang="es-PR" dirty="0" err="1" smtClean="0">
                <a:latin typeface="Candara" panose="020E0502030303020204" pitchFamily="34" charset="0"/>
              </a:rPr>
              <a:t>ai</a:t>
            </a:r>
            <a:r>
              <a:rPr lang="es-PR" dirty="0" smtClean="0">
                <a:latin typeface="Candara" panose="020E0502030303020204" pitchFamily="34" charset="0"/>
              </a:rPr>
              <a:t> </a:t>
            </a:r>
            <a:r>
              <a:rPr lang="es-PR" dirty="0" err="1" smtClean="0">
                <a:latin typeface="Candara" panose="020E0502030303020204" pitchFamily="34" charset="0"/>
              </a:rPr>
              <a:t>piedi</a:t>
            </a:r>
            <a:r>
              <a:rPr lang="es-PR" dirty="0" smtClean="0">
                <a:latin typeface="Candara" panose="020E0502030303020204" pitchFamily="34" charset="0"/>
              </a:rPr>
              <a:t> di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a:latin typeface="Candara" panose="020E0502030303020204" pitchFamily="34" charset="0"/>
              </a:rPr>
              <a:t>e</a:t>
            </a:r>
            <a:r>
              <a:rPr lang="es-PR" dirty="0" smtClean="0">
                <a:latin typeface="Candara" panose="020E0502030303020204" pitchFamily="34" charset="0"/>
              </a:rPr>
              <a:t> </a:t>
            </a:r>
            <a:r>
              <a:rPr lang="es-PR" dirty="0" err="1" smtClean="0">
                <a:latin typeface="Candara" panose="020E0502030303020204" pitchFamily="34" charset="0"/>
              </a:rPr>
              <a:t>Lazzaro</a:t>
            </a:r>
            <a:r>
              <a:rPr lang="es-PR" dirty="0" smtClean="0">
                <a:latin typeface="Candara" panose="020E0502030303020204" pitchFamily="34" charset="0"/>
              </a:rPr>
              <a:t> parla del </a:t>
            </a:r>
            <a:r>
              <a:rPr lang="es-PR" dirty="0" err="1" smtClean="0">
                <a:latin typeface="Candara" panose="020E0502030303020204" pitchFamily="34" charset="0"/>
              </a:rPr>
              <a:t>nostro</a:t>
            </a:r>
            <a:r>
              <a:rPr lang="es-PR" dirty="0" smtClean="0">
                <a:latin typeface="Candara" panose="020E0502030303020204" pitchFamily="34" charset="0"/>
              </a:rPr>
              <a:t> </a:t>
            </a:r>
            <a:r>
              <a:rPr lang="es-PR" dirty="0" err="1" smtClean="0">
                <a:latin typeface="Candara" panose="020E0502030303020204" pitchFamily="34" charset="0"/>
              </a:rPr>
              <a:t>camminare</a:t>
            </a:r>
            <a:r>
              <a:rPr lang="es-PR" dirty="0" smtClean="0">
                <a:latin typeface="Candara" panose="020E0502030303020204" pitchFamily="34" charset="0"/>
              </a:rPr>
              <a:t> e </a:t>
            </a:r>
            <a:r>
              <a:rPr lang="es-PR" dirty="0" err="1" smtClean="0">
                <a:latin typeface="Candara" panose="020E0502030303020204" pitchFamily="34" charset="0"/>
              </a:rPr>
              <a:t>testimonianza</a:t>
            </a:r>
            <a:r>
              <a:rPr lang="es-PR" dirty="0" smtClean="0">
                <a:latin typeface="Candara" panose="020E0502030303020204" pitchFamily="34" charset="0"/>
              </a:rPr>
              <a:t>.</a:t>
            </a:r>
            <a:endParaRPr lang="es-PR" dirty="0">
              <a:latin typeface="Candara" panose="020E0502030303020204" pitchFamily="34" charset="0"/>
            </a:endParaRPr>
          </a:p>
        </p:txBody>
      </p:sp>
      <p:pic>
        <p:nvPicPr>
          <p:cNvPr id="8" name="Picture 7"/>
          <p:cNvPicPr>
            <a:picLocks noChangeAspect="1"/>
          </p:cNvPicPr>
          <p:nvPr/>
        </p:nvPicPr>
        <p:blipFill>
          <a:blip r:embed="rId3" cstate="email">
            <a:extLst>
              <a:ext uri="{BEBA8EAE-BF5A-486C-A8C5-ECC9F3942E4B}">
                <a14:imgProps xmlns="" xmlns:a14="http://schemas.microsoft.com/office/drawing/2010/main">
                  <a14:imgLayer r:embed="rId4">
                    <a14:imgEffect>
                      <a14:sharpenSoften amount="21000"/>
                    </a14:imgEffect>
                    <a14:imgEffect>
                      <a14:brightnessContrast contrast="9000"/>
                    </a14:imgEffect>
                  </a14:imgLayer>
                </a14:imgProps>
              </a:ext>
              <a:ext uri="{28A0092B-C50C-407E-A947-70E740481C1C}">
                <a14:useLocalDpi xmlns="" xmlns:a14="http://schemas.microsoft.com/office/drawing/2010/main"/>
              </a:ext>
            </a:extLst>
          </a:blip>
          <a:stretch>
            <a:fillRect/>
          </a:stretch>
        </p:blipFill>
        <p:spPr>
          <a:xfrm>
            <a:off x="5629782" y="1752600"/>
            <a:ext cx="3514217" cy="5105400"/>
          </a:xfrm>
          <a:prstGeom prst="rect">
            <a:avLst/>
          </a:prstGeom>
        </p:spPr>
      </p:pic>
    </p:spTree>
    <p:extLst>
      <p:ext uri="{BB962C8B-B14F-4D97-AF65-F5344CB8AC3E}">
        <p14:creationId xmlns="" xmlns:p14="http://schemas.microsoft.com/office/powerpoint/2010/main" val="362264097"/>
      </p:ext>
    </p:extLst>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59</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59</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err="1" smtClean="0">
                <a:latin typeface="Candara" panose="020E0502030303020204" pitchFamily="34" charset="0"/>
              </a:rPr>
              <a:t>L’unguento</a:t>
            </a:r>
            <a:r>
              <a:rPr lang="es-PR" dirty="0" smtClean="0">
                <a:latin typeface="Candara" panose="020E0502030303020204" pitchFamily="34" charset="0"/>
              </a:rPr>
              <a:t> che </a:t>
            </a:r>
            <a:r>
              <a:rPr lang="es-PR" dirty="0" err="1" smtClean="0">
                <a:latin typeface="Candara" panose="020E0502030303020204" pitchFamily="34" charset="0"/>
              </a:rPr>
              <a:t>Maria</a:t>
            </a:r>
            <a:r>
              <a:rPr lang="es-PR" dirty="0" smtClean="0">
                <a:latin typeface="Candara" panose="020E0502030303020204" pitchFamily="34" charset="0"/>
              </a:rPr>
              <a:t> ha </a:t>
            </a:r>
            <a:r>
              <a:rPr lang="es-PR" dirty="0" err="1" smtClean="0">
                <a:latin typeface="Candara" panose="020E0502030303020204" pitchFamily="34" charset="0"/>
              </a:rPr>
              <a:t>usato</a:t>
            </a:r>
            <a:r>
              <a:rPr lang="es-PR" dirty="0" smtClean="0">
                <a:latin typeface="Candara" panose="020E0502030303020204" pitchFamily="34" charset="0"/>
              </a:rPr>
              <a:t> </a:t>
            </a:r>
            <a:r>
              <a:rPr lang="es-PR" dirty="0" err="1" smtClean="0">
                <a:latin typeface="Candara" panose="020E0502030303020204" pitchFamily="34" charset="0"/>
              </a:rPr>
              <a:t>avrebbe</a:t>
            </a:r>
            <a:r>
              <a:rPr lang="es-PR" dirty="0" smtClean="0">
                <a:latin typeface="Candara" panose="020E0502030303020204" pitchFamily="34" charset="0"/>
              </a:rPr>
              <a:t> </a:t>
            </a:r>
            <a:r>
              <a:rPr lang="es-PR" dirty="0" err="1" smtClean="0">
                <a:latin typeface="Candara" panose="020E0502030303020204" pitchFamily="34" charset="0"/>
              </a:rPr>
              <a:t>costato</a:t>
            </a:r>
            <a:r>
              <a:rPr lang="es-PR" dirty="0" smtClean="0">
                <a:latin typeface="Candara" panose="020E0502030303020204" pitchFamily="34" charset="0"/>
              </a:rPr>
              <a:t> </a:t>
            </a:r>
            <a:r>
              <a:rPr lang="es-PR" dirty="0">
                <a:latin typeface="Candara" panose="020E0502030303020204" pitchFamily="34" charset="0"/>
              </a:rPr>
              <a:t>un </a:t>
            </a:r>
            <a:r>
              <a:rPr lang="es-PR" dirty="0" err="1" smtClean="0">
                <a:latin typeface="Candara" panose="020E0502030303020204" pitchFamily="34" charset="0"/>
              </a:rPr>
              <a:t>anno</a:t>
            </a:r>
            <a:r>
              <a:rPr lang="es-PR" dirty="0" smtClean="0">
                <a:latin typeface="Candara" panose="020E0502030303020204" pitchFamily="34" charset="0"/>
              </a:rPr>
              <a:t> di </a:t>
            </a:r>
            <a:r>
              <a:rPr lang="es-PR" dirty="0">
                <a:latin typeface="Candara" panose="020E0502030303020204" pitchFamily="34" charset="0"/>
              </a:rPr>
              <a:t>salario </a:t>
            </a:r>
            <a:r>
              <a:rPr lang="es-PR" dirty="0" smtClean="0">
                <a:latin typeface="Candara" panose="020E0502030303020204" pitchFamily="34" charset="0"/>
              </a:rPr>
              <a:t>per un </a:t>
            </a:r>
            <a:r>
              <a:rPr lang="es-PR" dirty="0" err="1" smtClean="0">
                <a:latin typeface="Candara" panose="020E0502030303020204" pitchFamily="34" charset="0"/>
              </a:rPr>
              <a:t>lavorante</a:t>
            </a:r>
            <a:r>
              <a:rPr lang="es-PR" dirty="0" smtClean="0">
                <a:latin typeface="Candara" panose="020E0502030303020204" pitchFamily="34" charset="0"/>
              </a:rPr>
              <a:t> </a:t>
            </a:r>
            <a:r>
              <a:rPr lang="es-PR" dirty="0" err="1" smtClean="0">
                <a:latin typeface="Candara" panose="020E0502030303020204" pitchFamily="34" charset="0"/>
              </a:rPr>
              <a:t>comune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err="1" smtClean="0">
                <a:latin typeface="Candara" panose="020E0502030303020204" pitchFamily="34" charset="0"/>
              </a:rPr>
              <a:t>Maria</a:t>
            </a:r>
            <a:r>
              <a:rPr lang="es-PR" dirty="0" smtClean="0">
                <a:latin typeface="Candara" panose="020E0502030303020204" pitchFamily="34" charset="0"/>
              </a:rPr>
              <a:t> lo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conservato</a:t>
            </a:r>
            <a:r>
              <a:rPr lang="es-PR" dirty="0" smtClean="0">
                <a:latin typeface="Candara" panose="020E0502030303020204" pitchFamily="34" charset="0"/>
              </a:rPr>
              <a:t> per </a:t>
            </a:r>
            <a:r>
              <a:rPr lang="es-PR" dirty="0" err="1" smtClean="0">
                <a:latin typeface="Candara" panose="020E0502030303020204" pitchFamily="34" charset="0"/>
              </a:rPr>
              <a:t>ungere</a:t>
            </a:r>
            <a:r>
              <a:rPr lang="es-PR" dirty="0" smtClean="0">
                <a:latin typeface="Candara" panose="020E0502030303020204" pitchFamily="34" charset="0"/>
              </a:rPr>
              <a:t> Cristo e </a:t>
            </a:r>
            <a:r>
              <a:rPr lang="es-PR" dirty="0" err="1" smtClean="0">
                <a:latin typeface="Candara" panose="020E0502030303020204" pitchFamily="34" charset="0"/>
              </a:rPr>
              <a:t>mostrargli</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suo</a:t>
            </a:r>
            <a:r>
              <a:rPr lang="es-PR" dirty="0" smtClean="0">
                <a:latin typeface="Candara" panose="020E0502030303020204" pitchFamily="34" charset="0"/>
              </a:rPr>
              <a:t> </a:t>
            </a:r>
            <a:r>
              <a:rPr lang="es-PR" dirty="0" err="1" smtClean="0">
                <a:latin typeface="Candara" panose="020E0502030303020204" pitchFamily="34" charset="0"/>
              </a:rPr>
              <a:t>amore</a:t>
            </a:r>
            <a:r>
              <a:rPr lang="es-PR" dirty="0" smtClean="0">
                <a:latin typeface="Candara" panose="020E0502030303020204" pitchFamily="34" charset="0"/>
              </a:rPr>
              <a:t>. </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30000"/>
                    </a14:imgEffect>
                    <a14:imgEffect>
                      <a14:brightnessContrast contrast="4000"/>
                    </a14:imgEffect>
                  </a14:imgLayer>
                </a14:imgProps>
              </a:ext>
              <a:ext uri="{28A0092B-C50C-407E-A947-70E740481C1C}">
                <a14:useLocalDpi xmlns="" xmlns:a14="http://schemas.microsoft.com/office/drawing/2010/main"/>
              </a:ext>
            </a:extLst>
          </a:blip>
          <a:srcRect/>
          <a:stretch/>
        </p:blipFill>
        <p:spPr>
          <a:xfrm>
            <a:off x="5587788" y="1752600"/>
            <a:ext cx="3556212" cy="5105400"/>
          </a:xfrm>
          <a:prstGeom prst="rect">
            <a:avLst/>
          </a:prstGeom>
        </p:spPr>
      </p:pic>
    </p:spTree>
    <p:extLst>
      <p:ext uri="{BB962C8B-B14F-4D97-AF65-F5344CB8AC3E}">
        <p14:creationId xmlns="" xmlns:p14="http://schemas.microsoft.com/office/powerpoint/2010/main" val="539999338"/>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causa </a:t>
            </a:r>
            <a:r>
              <a:rPr lang="es-ES" dirty="0" err="1" smtClean="0">
                <a:latin typeface="Candara" pitchFamily="34" charset="0"/>
                <a:cs typeface="Calibri" pitchFamily="34" charset="0"/>
              </a:rPr>
              <a:t>divisione</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11.45-46</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8794750" cy="4719638"/>
          </a:xfrm>
        </p:spPr>
        <p:txBody>
          <a:bodyPr>
            <a:normAutofit/>
          </a:bodyPr>
          <a:lstStyle/>
          <a:p>
            <a:r>
              <a:rPr lang="es-ES" dirty="0" smtClean="0">
                <a:latin typeface="Candara" panose="020E0502030303020204" pitchFamily="34" charset="0"/>
              </a:rPr>
              <a:t>“</a:t>
            </a:r>
            <a:r>
              <a:rPr lang="it-IT" dirty="0" smtClean="0"/>
              <a:t>Perciò molti Giudei, che erano venuti da Maria e avevano visto le cose fatte da Gesù, credettero in lui. Ma alcuni di loro andarono dai farisei e raccontarono loro quello che Gesù aveva fatto.</a:t>
            </a:r>
            <a:r>
              <a:rPr lang="es-ES" dirty="0" smtClean="0">
                <a:latin typeface="Candara" panose="020E0502030303020204" pitchFamily="34" charset="0"/>
              </a:rPr>
              <a:t>” </a:t>
            </a:r>
          </a:p>
          <a:p>
            <a:pPr marL="0" indent="0">
              <a:buNone/>
            </a:pPr>
            <a:r>
              <a:rPr lang="es-ES" dirty="0">
                <a:solidFill>
                  <a:srgbClr val="FF0000"/>
                </a:solidFill>
                <a:latin typeface="Candara" panose="020E0502030303020204" pitchFamily="34" charset="0"/>
              </a:rPr>
              <a:t>	</a:t>
            </a:r>
            <a:r>
              <a:rPr lang="es-ES" dirty="0" smtClean="0">
                <a:solidFill>
                  <a:srgbClr val="FF0000"/>
                </a:solidFill>
                <a:latin typeface="Candara" panose="020E0502030303020204" pitchFamily="34" charset="0"/>
              </a:rPr>
              <a:t>(Giovanni </a:t>
            </a:r>
            <a:r>
              <a:rPr lang="es-ES" dirty="0">
                <a:solidFill>
                  <a:srgbClr val="FF0000"/>
                </a:solidFill>
                <a:latin typeface="Candara" panose="020E0502030303020204" pitchFamily="34" charset="0"/>
              </a:rPr>
              <a:t>11.45–46, </a:t>
            </a:r>
            <a:r>
              <a:rPr lang="es-ES" dirty="0" smtClean="0">
                <a:solidFill>
                  <a:srgbClr val="FF0000"/>
                </a:solidFill>
                <a:latin typeface="Candara" panose="020E0502030303020204" pitchFamily="34" charset="0"/>
              </a:rPr>
              <a:t>NVR) </a:t>
            </a:r>
            <a:endParaRPr lang="es-ES" dirty="0">
              <a:solidFill>
                <a:srgbClr val="FF0000"/>
              </a:solidFill>
              <a:latin typeface="Candara" panose="020E0502030303020204" pitchFamily="34" charset="0"/>
            </a:endParaRPr>
          </a:p>
        </p:txBody>
      </p:sp>
    </p:spTree>
    <p:extLst>
      <p:ext uri="{BB962C8B-B14F-4D97-AF65-F5344CB8AC3E}">
        <p14:creationId xmlns="" xmlns:p14="http://schemas.microsoft.com/office/powerpoint/2010/main" val="2736486606"/>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60</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60</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err="1" smtClean="0">
                <a:latin typeface="Candara" panose="020E0502030303020204" pitchFamily="34" charset="0"/>
              </a:rPr>
              <a:t>Quanto</a:t>
            </a:r>
            <a:r>
              <a:rPr lang="es-PR" dirty="0" smtClean="0">
                <a:latin typeface="Candara" panose="020E0502030303020204" pitchFamily="34" charset="0"/>
              </a:rPr>
              <a:t> </a:t>
            </a:r>
            <a:r>
              <a:rPr lang="es-PR" dirty="0" err="1" smtClean="0">
                <a:latin typeface="Candara" panose="020E0502030303020204" pitchFamily="34" charset="0"/>
              </a:rPr>
              <a:t>megliore</a:t>
            </a:r>
            <a:r>
              <a:rPr lang="es-PR" dirty="0" smtClean="0">
                <a:latin typeface="Candara" panose="020E0502030303020204" pitchFamily="34" charset="0"/>
              </a:rPr>
              <a:t> è mostrare </a:t>
            </a:r>
            <a:r>
              <a:rPr lang="es-PR" dirty="0" err="1" smtClean="0">
                <a:latin typeface="Candara" panose="020E0502030303020204" pitchFamily="34" charset="0"/>
              </a:rPr>
              <a:t>l’amore</a:t>
            </a:r>
            <a:r>
              <a:rPr lang="es-PR" dirty="0" smtClean="0">
                <a:latin typeface="Candara" panose="020E0502030303020204" pitchFamily="34" charset="0"/>
              </a:rPr>
              <a:t> </a:t>
            </a:r>
            <a:r>
              <a:rPr lang="es-PR" dirty="0" err="1" smtClean="0">
                <a:latin typeface="Candara" panose="020E0502030303020204" pitchFamily="34" charset="0"/>
              </a:rPr>
              <a:t>alle</a:t>
            </a:r>
            <a:r>
              <a:rPr lang="es-PR" dirty="0" smtClean="0">
                <a:latin typeface="Candara" panose="020E0502030303020204" pitchFamily="34" charset="0"/>
              </a:rPr>
              <a:t> persone prima che </a:t>
            </a:r>
            <a:r>
              <a:rPr lang="es-PR" dirty="0" err="1" smtClean="0">
                <a:latin typeface="Candara" panose="020E0502030303020204" pitchFamily="34" charset="0"/>
              </a:rPr>
              <a:t>muoiano</a:t>
            </a:r>
            <a:r>
              <a:rPr lang="es-PR" dirty="0" smtClean="0">
                <a:latin typeface="Candara" panose="020E0502030303020204" pitchFamily="34" charset="0"/>
              </a:rPr>
              <a:t>! </a:t>
            </a:r>
          </a:p>
          <a:p>
            <a:r>
              <a:rPr lang="es-PR" dirty="0" err="1" smtClean="0">
                <a:latin typeface="Candara" panose="020E0502030303020204" pitchFamily="34" charset="0"/>
              </a:rPr>
              <a:t>Lei</a:t>
            </a:r>
            <a:r>
              <a:rPr lang="es-PR" dirty="0" smtClean="0">
                <a:latin typeface="Candara" panose="020E0502030303020204" pitchFamily="34" charset="0"/>
              </a:rPr>
              <a:t> </a:t>
            </a:r>
            <a:r>
              <a:rPr lang="es-PR" dirty="0" err="1" smtClean="0">
                <a:latin typeface="Candara" panose="020E0502030303020204" pitchFamily="34" charset="0"/>
              </a:rPr>
              <a:t>poteva</a:t>
            </a:r>
            <a:r>
              <a:rPr lang="es-PR" dirty="0" smtClean="0">
                <a:latin typeface="Candara" panose="020E0502030303020204" pitchFamily="34" charset="0"/>
              </a:rPr>
              <a:t> </a:t>
            </a:r>
            <a:r>
              <a:rPr lang="es-PR" dirty="0" err="1" smtClean="0">
                <a:latin typeface="Candara" panose="020E0502030303020204" pitchFamily="34" charset="0"/>
              </a:rPr>
              <a:t>aver</a:t>
            </a:r>
            <a:r>
              <a:rPr lang="es-PR" dirty="0" smtClean="0">
                <a:latin typeface="Candara" panose="020E0502030303020204" pitchFamily="34" charset="0"/>
              </a:rPr>
              <a:t> </a:t>
            </a:r>
            <a:r>
              <a:rPr lang="es-PR" dirty="0" err="1" smtClean="0">
                <a:latin typeface="Candara" panose="020E0502030303020204" pitchFamily="34" charset="0"/>
              </a:rPr>
              <a:t>usato</a:t>
            </a:r>
            <a:r>
              <a:rPr lang="es-PR" dirty="0" smtClean="0">
                <a:latin typeface="Candara" panose="020E0502030303020204" pitchFamily="34" charset="0"/>
              </a:rPr>
              <a:t> </a:t>
            </a:r>
            <a:r>
              <a:rPr lang="es-PR" dirty="0" err="1">
                <a:latin typeface="Candara" panose="020E0502030303020204" pitchFamily="34" charset="0"/>
              </a:rPr>
              <a:t>i</a:t>
            </a:r>
            <a:r>
              <a:rPr lang="es-PR" dirty="0" err="1" smtClean="0">
                <a:latin typeface="Candara" panose="020E0502030303020204" pitchFamily="34" charset="0"/>
              </a:rPr>
              <a:t>l</a:t>
            </a:r>
            <a:r>
              <a:rPr lang="es-PR" dirty="0" smtClean="0">
                <a:latin typeface="Candara" panose="020E0502030303020204" pitchFamily="34" charset="0"/>
              </a:rPr>
              <a:t> </a:t>
            </a:r>
            <a:r>
              <a:rPr lang="es-PR" dirty="0" err="1" smtClean="0">
                <a:latin typeface="Candara" panose="020E0502030303020204" pitchFamily="34" charset="0"/>
              </a:rPr>
              <a:t>profumo</a:t>
            </a:r>
            <a:r>
              <a:rPr lang="es-PR" dirty="0" smtClean="0">
                <a:latin typeface="Candara" panose="020E0502030303020204" pitchFamily="34" charset="0"/>
              </a:rPr>
              <a:t> per </a:t>
            </a:r>
            <a:r>
              <a:rPr lang="es-PR" dirty="0" err="1" smtClean="0">
                <a:latin typeface="Candara" panose="020E0502030303020204" pitchFamily="34" charset="0"/>
              </a:rPr>
              <a:t>suo</a:t>
            </a:r>
            <a:r>
              <a:rPr lang="es-PR" dirty="0" smtClean="0">
                <a:latin typeface="Candara" panose="020E0502030303020204" pitchFamily="34" charset="0"/>
              </a:rPr>
              <a:t> proprio </a:t>
            </a:r>
            <a:r>
              <a:rPr lang="es-PR" dirty="0" err="1" smtClean="0">
                <a:latin typeface="Candara" panose="020E0502030303020204" pitchFamily="34" charset="0"/>
              </a:rPr>
              <a:t>fratello</a:t>
            </a:r>
            <a:r>
              <a:rPr lang="es-PR" dirty="0" smtClean="0">
                <a:latin typeface="Candara" panose="020E0502030303020204" pitchFamily="34" charset="0"/>
              </a:rPr>
              <a:t> </a:t>
            </a:r>
            <a:r>
              <a:rPr lang="es-PR" dirty="0" err="1" smtClean="0">
                <a:latin typeface="Candara" panose="020E0502030303020204" pitchFamily="34" charset="0"/>
              </a:rPr>
              <a:t>quando</a:t>
            </a:r>
            <a:r>
              <a:rPr lang="es-PR" dirty="0" smtClean="0">
                <a:latin typeface="Candara" panose="020E0502030303020204" pitchFamily="34" charset="0"/>
              </a:rPr>
              <a:t> era </a:t>
            </a:r>
            <a:r>
              <a:rPr lang="es-PR" dirty="0" err="1" smtClean="0">
                <a:latin typeface="Candara" panose="020E0502030303020204" pitchFamily="34" charset="0"/>
              </a:rPr>
              <a:t>morto</a:t>
            </a:r>
            <a:r>
              <a:rPr lang="es-PR" dirty="0" smtClean="0">
                <a:latin typeface="Candara" panose="020E0502030303020204" pitchFamily="34" charset="0"/>
              </a:rPr>
              <a:t>, </a:t>
            </a:r>
            <a:r>
              <a:rPr lang="es-PR" dirty="0" err="1" smtClean="0">
                <a:latin typeface="Candara" panose="020E0502030303020204" pitchFamily="34" charset="0"/>
              </a:rPr>
              <a:t>ma</a:t>
            </a:r>
            <a:r>
              <a:rPr lang="es-PR" dirty="0" smtClean="0">
                <a:latin typeface="Candara" panose="020E0502030303020204" pitchFamily="34" charset="0"/>
              </a:rPr>
              <a:t> </a:t>
            </a:r>
            <a:r>
              <a:rPr lang="es-PR" dirty="0" err="1" smtClean="0">
                <a:latin typeface="Candara" panose="020E0502030303020204" pitchFamily="34" charset="0"/>
              </a:rPr>
              <a:t>aveva</a:t>
            </a:r>
            <a:r>
              <a:rPr lang="es-PR" dirty="0" smtClean="0">
                <a:latin typeface="Candara" panose="020E0502030303020204" pitchFamily="34" charset="0"/>
              </a:rPr>
              <a:t> </a:t>
            </a:r>
            <a:r>
              <a:rPr lang="es-PR" dirty="0" err="1" smtClean="0">
                <a:latin typeface="Candara" panose="020E0502030303020204" pitchFamily="34" charset="0"/>
              </a:rPr>
              <a:t>conservato</a:t>
            </a:r>
            <a:r>
              <a:rPr lang="es-PR" dirty="0" smtClean="0">
                <a:latin typeface="Candara" panose="020E0502030303020204" pitchFamily="34" charset="0"/>
              </a:rPr>
              <a:t> la </a:t>
            </a:r>
            <a:r>
              <a:rPr lang="es-PR" dirty="0" err="1" smtClean="0">
                <a:latin typeface="Candara" panose="020E0502030303020204" pitchFamily="34" charset="0"/>
              </a:rPr>
              <a:t>meglior</a:t>
            </a:r>
            <a:r>
              <a:rPr lang="es-PR" dirty="0" smtClean="0">
                <a:latin typeface="Candara" panose="020E0502030303020204" pitchFamily="34" charset="0"/>
              </a:rPr>
              <a:t> cosa per </a:t>
            </a:r>
            <a:r>
              <a:rPr lang="es-PR" dirty="0">
                <a:latin typeface="Candara" panose="020E0502030303020204" pitchFamily="34" charset="0"/>
              </a:rPr>
              <a:t>Cristo</a:t>
            </a:r>
            <a:r>
              <a:rPr lang="es-PR" dirty="0" smtClean="0">
                <a:latin typeface="Candara" panose="020E0502030303020204" pitchFamily="34" charset="0"/>
              </a:rPr>
              <a:t>.</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30000"/>
                    </a14:imgEffect>
                    <a14:imgEffect>
                      <a14:brightnessContrast contrast="4000"/>
                    </a14:imgEffect>
                  </a14:imgLayer>
                </a14:imgProps>
              </a:ext>
              <a:ext uri="{28A0092B-C50C-407E-A947-70E740481C1C}">
                <a14:useLocalDpi xmlns="" xmlns:a14="http://schemas.microsoft.com/office/drawing/2010/main"/>
              </a:ext>
            </a:extLst>
          </a:blip>
          <a:srcRect/>
          <a:stretch/>
        </p:blipFill>
        <p:spPr>
          <a:xfrm>
            <a:off x="5587788" y="1752600"/>
            <a:ext cx="3556212" cy="5105400"/>
          </a:xfrm>
          <a:prstGeom prst="rect">
            <a:avLst/>
          </a:prstGeom>
        </p:spPr>
      </p:pic>
    </p:spTree>
    <p:extLst>
      <p:ext uri="{BB962C8B-B14F-4D97-AF65-F5344CB8AC3E}">
        <p14:creationId xmlns="" xmlns:p14="http://schemas.microsoft.com/office/powerpoint/2010/main" val="67399917"/>
      </p:ext>
    </p:extLst>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61</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61</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err="1" smtClean="0">
                <a:latin typeface="Candara" panose="020E0502030303020204" pitchFamily="34" charset="0"/>
              </a:rPr>
              <a:t>Dovunque</a:t>
            </a:r>
            <a:r>
              <a:rPr lang="es-PR" dirty="0" smtClean="0">
                <a:latin typeface="Candara" panose="020E0502030303020204" pitchFamily="34" charset="0"/>
              </a:rPr>
              <a:t> si trova un </a:t>
            </a:r>
            <a:r>
              <a:rPr lang="es-PR" dirty="0" err="1" smtClean="0">
                <a:latin typeface="Candara" panose="020E0502030303020204" pitchFamily="34" charset="0"/>
              </a:rPr>
              <a:t>credente</a:t>
            </a:r>
            <a:r>
              <a:rPr lang="es-PR" dirty="0" smtClean="0">
                <a:latin typeface="Candara" panose="020E0502030303020204" pitchFamily="34" charset="0"/>
              </a:rPr>
              <a:t> che </a:t>
            </a:r>
            <a:r>
              <a:rPr lang="es-PR" dirty="0" err="1" smtClean="0">
                <a:latin typeface="Candara" panose="020E0502030303020204" pitchFamily="34" charset="0"/>
              </a:rPr>
              <a:t>mostra</a:t>
            </a:r>
            <a:r>
              <a:rPr lang="es-PR" dirty="0" smtClean="0">
                <a:latin typeface="Candara" panose="020E0502030303020204" pitchFamily="34" charset="0"/>
              </a:rPr>
              <a:t> </a:t>
            </a:r>
            <a:r>
              <a:rPr lang="es-PR" dirty="0" err="1" smtClean="0">
                <a:latin typeface="Candara" panose="020E0502030303020204" pitchFamily="34" charset="0"/>
              </a:rPr>
              <a:t>amore</a:t>
            </a:r>
            <a:r>
              <a:rPr lang="es-PR" dirty="0" smtClean="0">
                <a:latin typeface="Candara" panose="020E0502030303020204" pitchFamily="34" charset="0"/>
              </a:rPr>
              <a:t> per Cristo, </a:t>
            </a:r>
            <a:r>
              <a:rPr lang="es-PR" dirty="0" err="1" smtClean="0">
                <a:latin typeface="Candara" panose="020E0502030303020204" pitchFamily="34" charset="0"/>
              </a:rPr>
              <a:t>sempre</a:t>
            </a:r>
            <a:r>
              <a:rPr lang="es-PR" dirty="0" smtClean="0">
                <a:latin typeface="Candara" panose="020E0502030303020204" pitchFamily="34" charset="0"/>
              </a:rPr>
              <a:t> </a:t>
            </a:r>
            <a:r>
              <a:rPr lang="es-PR" dirty="0" err="1" smtClean="0">
                <a:latin typeface="Candara" panose="020E0502030303020204" pitchFamily="34" charset="0"/>
              </a:rPr>
              <a:t>c’è</a:t>
            </a:r>
            <a:r>
              <a:rPr lang="es-PR" dirty="0" smtClean="0">
                <a:latin typeface="Candara" panose="020E0502030303020204" pitchFamily="34" charset="0"/>
              </a:rPr>
              <a:t> un </a:t>
            </a:r>
            <a:r>
              <a:rPr lang="es-PR" dirty="0">
                <a:latin typeface="Candara" panose="020E0502030303020204" pitchFamily="34" charset="0"/>
              </a:rPr>
              <a:t>crítico </a:t>
            </a:r>
            <a:r>
              <a:rPr lang="es-PR" dirty="0" smtClean="0">
                <a:latin typeface="Candara" panose="020E0502030303020204" pitchFamily="34" charset="0"/>
              </a:rPr>
              <a:t>che si </a:t>
            </a:r>
            <a:r>
              <a:rPr lang="es-PR" dirty="0" err="1" smtClean="0">
                <a:latin typeface="Candara" panose="020E0502030303020204" pitchFamily="34" charset="0"/>
              </a:rPr>
              <a:t>lagna</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cuore</a:t>
            </a:r>
            <a:r>
              <a:rPr lang="es-PR" dirty="0" smtClean="0">
                <a:latin typeface="Candara" panose="020E0502030303020204" pitchFamily="34" charset="0"/>
              </a:rPr>
              <a:t> di </a:t>
            </a:r>
            <a:r>
              <a:rPr lang="es-PR" dirty="0" err="1" smtClean="0">
                <a:latin typeface="Candara" panose="020E0502030303020204" pitchFamily="34" charset="0"/>
              </a:rPr>
              <a:t>Giuda</a:t>
            </a:r>
            <a:r>
              <a:rPr lang="es-PR" dirty="0" smtClean="0">
                <a:latin typeface="Candara" panose="020E0502030303020204" pitchFamily="34" charset="0"/>
              </a:rPr>
              <a:t> non </a:t>
            </a:r>
            <a:r>
              <a:rPr lang="es-PR" dirty="0" err="1" smtClean="0">
                <a:latin typeface="Candara" panose="020E0502030303020204" pitchFamily="34" charset="0"/>
              </a:rPr>
              <a:t>andava</a:t>
            </a:r>
            <a:r>
              <a:rPr lang="es-PR" dirty="0" smtClean="0">
                <a:latin typeface="Candara" panose="020E0502030303020204" pitchFamily="34" charset="0"/>
              </a:rPr>
              <a:t> bene, e per </a:t>
            </a:r>
            <a:r>
              <a:rPr lang="es-PR" dirty="0" err="1" smtClean="0">
                <a:latin typeface="Candara" panose="020E0502030303020204" pitchFamily="34" charset="0"/>
              </a:rPr>
              <a:t>questo</a:t>
            </a:r>
            <a:r>
              <a:rPr lang="es-PR" dirty="0" smtClean="0">
                <a:latin typeface="Candara" panose="020E0502030303020204" pitchFamily="34" charset="0"/>
              </a:rPr>
              <a:t> le </a:t>
            </a:r>
            <a:r>
              <a:rPr lang="es-PR" dirty="0" err="1" smtClean="0">
                <a:latin typeface="Candara" panose="020E0502030303020204" pitchFamily="34" charset="0"/>
              </a:rPr>
              <a:t>sue</a:t>
            </a:r>
            <a:r>
              <a:rPr lang="es-PR" dirty="0" smtClean="0">
                <a:latin typeface="Candara" panose="020E0502030303020204" pitchFamily="34" charset="0"/>
              </a:rPr>
              <a:t> </a:t>
            </a:r>
            <a:r>
              <a:rPr lang="es-PR" dirty="0" err="1" smtClean="0">
                <a:latin typeface="Candara" panose="020E0502030303020204" pitchFamily="34" charset="0"/>
              </a:rPr>
              <a:t>labbra</a:t>
            </a:r>
            <a:r>
              <a:rPr lang="es-PR" dirty="0" smtClean="0">
                <a:latin typeface="Candara" panose="020E0502030303020204" pitchFamily="34" charset="0"/>
              </a:rPr>
              <a:t> </a:t>
            </a:r>
            <a:r>
              <a:rPr lang="es-PR" dirty="0" err="1" smtClean="0">
                <a:latin typeface="Candara" panose="020E0502030303020204" pitchFamily="34" charset="0"/>
              </a:rPr>
              <a:t>pronunciarono</a:t>
            </a:r>
            <a:r>
              <a:rPr lang="es-PR" dirty="0" smtClean="0">
                <a:latin typeface="Candara" panose="020E0502030303020204" pitchFamily="34" charset="0"/>
              </a:rPr>
              <a:t> le </a:t>
            </a:r>
            <a:r>
              <a:rPr lang="es-PR" dirty="0" err="1" smtClean="0">
                <a:latin typeface="Candara" panose="020E0502030303020204" pitchFamily="34" charset="0"/>
              </a:rPr>
              <a:t>parole</a:t>
            </a:r>
            <a:r>
              <a:rPr lang="es-PR" dirty="0" smtClean="0">
                <a:latin typeface="Candara" panose="020E0502030303020204" pitchFamily="34" charset="0"/>
              </a:rPr>
              <a:t> </a:t>
            </a:r>
            <a:r>
              <a:rPr lang="es-PR" dirty="0" err="1" smtClean="0">
                <a:latin typeface="Candara" panose="020E0502030303020204" pitchFamily="34" charset="0"/>
              </a:rPr>
              <a:t>sbagliate</a:t>
            </a:r>
            <a:r>
              <a:rPr lang="es-PR" dirty="0" smtClean="0">
                <a:latin typeface="Candara" panose="020E0502030303020204" pitchFamily="34" charset="0"/>
              </a:rPr>
              <a:t>. </a:t>
            </a:r>
            <a:endParaRPr lang="es-PR" dirty="0" smtClean="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33000"/>
                    </a14:imgEffect>
                    <a14:imgEffect>
                      <a14:brightnessContrast bright="11000" contrast="27000"/>
                    </a14:imgEffect>
                  </a14:imgLayer>
                </a14:imgProps>
              </a:ext>
              <a:ext uri="{28A0092B-C50C-407E-A947-70E740481C1C}">
                <a14:useLocalDpi xmlns="" xmlns:a14="http://schemas.microsoft.com/office/drawing/2010/main"/>
              </a:ext>
            </a:extLst>
          </a:blip>
          <a:srcRect t="5086" b="9730"/>
          <a:stretch/>
        </p:blipFill>
        <p:spPr>
          <a:xfrm>
            <a:off x="5867400" y="1752600"/>
            <a:ext cx="3276600" cy="5105400"/>
          </a:xfrm>
          <a:prstGeom prst="rect">
            <a:avLst/>
          </a:prstGeom>
        </p:spPr>
      </p:pic>
    </p:spTree>
    <p:extLst>
      <p:ext uri="{BB962C8B-B14F-4D97-AF65-F5344CB8AC3E}">
        <p14:creationId xmlns="" xmlns:p14="http://schemas.microsoft.com/office/powerpoint/2010/main" val="2724268886"/>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62</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62</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257799" cy="4719638"/>
          </a:xfrm>
        </p:spPr>
        <p:txBody>
          <a:bodyPr>
            <a:normAutofit/>
          </a:bodyPr>
          <a:lstStyle/>
          <a:p>
            <a:r>
              <a:rPr lang="es-PR" dirty="0" err="1" smtClean="0">
                <a:latin typeface="Candara" panose="020E0502030303020204" pitchFamily="34" charset="0"/>
              </a:rPr>
              <a:t>Osservate</a:t>
            </a:r>
            <a:r>
              <a:rPr lang="es-PR" dirty="0" smtClean="0">
                <a:latin typeface="Candara" panose="020E0502030303020204" pitchFamily="34" charset="0"/>
              </a:rPr>
              <a:t> come </a:t>
            </a:r>
            <a:r>
              <a:rPr lang="es-PR" dirty="0">
                <a:latin typeface="Candara" panose="020E0502030303020204" pitchFamily="34" charset="0"/>
              </a:rPr>
              <a:t>Cristo </a:t>
            </a:r>
            <a:r>
              <a:rPr lang="es-PR" dirty="0" smtClean="0">
                <a:latin typeface="Candara" panose="020E0502030303020204" pitchFamily="34" charset="0"/>
              </a:rPr>
              <a:t>(</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nostro</a:t>
            </a:r>
            <a:r>
              <a:rPr lang="es-PR" dirty="0" smtClean="0">
                <a:latin typeface="Candara" panose="020E0502030303020204" pitchFamily="34" charset="0"/>
              </a:rPr>
              <a:t> </a:t>
            </a:r>
            <a:r>
              <a:rPr lang="es-PR" dirty="0" err="1" smtClean="0">
                <a:latin typeface="Candara" panose="020E0502030303020204" pitchFamily="34" charset="0"/>
              </a:rPr>
              <a:t>avvocato</a:t>
            </a:r>
            <a:r>
              <a:rPr lang="es-PR" dirty="0" smtClean="0">
                <a:latin typeface="Candara" panose="020E0502030303020204" pitchFamily="34" charset="0"/>
              </a:rPr>
              <a:t>, </a:t>
            </a:r>
            <a:r>
              <a:rPr lang="es-PR" dirty="0">
                <a:solidFill>
                  <a:srgbClr val="FF0000"/>
                </a:solidFill>
                <a:latin typeface="Candara" panose="020E0502030303020204" pitchFamily="34" charset="0"/>
              </a:rPr>
              <a:t>1 </a:t>
            </a:r>
            <a:r>
              <a:rPr lang="es-PR" dirty="0" smtClean="0">
                <a:solidFill>
                  <a:srgbClr val="FF0000"/>
                </a:solidFill>
                <a:latin typeface="Candara" panose="020E0502030303020204" pitchFamily="34" charset="0"/>
              </a:rPr>
              <a:t>Giovanni 2.1</a:t>
            </a:r>
            <a:r>
              <a:rPr lang="es-PR" dirty="0">
                <a:latin typeface="Candara" panose="020E0502030303020204" pitchFamily="34" charset="0"/>
              </a:rPr>
              <a:t>) </a:t>
            </a:r>
            <a:r>
              <a:rPr lang="es-PR" dirty="0" err="1" smtClean="0">
                <a:latin typeface="Candara" panose="020E0502030303020204" pitchFamily="34" charset="0"/>
              </a:rPr>
              <a:t>difende</a:t>
            </a:r>
            <a:r>
              <a:rPr lang="es-PR" dirty="0" smtClean="0">
                <a:latin typeface="Candara" panose="020E0502030303020204" pitchFamily="34" charset="0"/>
              </a:rPr>
              <a:t> </a:t>
            </a:r>
            <a:r>
              <a:rPr lang="es-PR" dirty="0">
                <a:latin typeface="Candara" panose="020E0502030303020204" pitchFamily="34" charset="0"/>
              </a:rPr>
              <a:t>María. </a:t>
            </a:r>
            <a:endParaRPr lang="es-PR" dirty="0" smtClean="0">
              <a:latin typeface="Candara" panose="020E0502030303020204" pitchFamily="34" charset="0"/>
            </a:endParaRPr>
          </a:p>
          <a:p>
            <a:r>
              <a:rPr lang="es-PR" i="1" dirty="0" smtClean="0">
                <a:latin typeface="Candara" panose="020E0502030303020204" pitchFamily="34" charset="0"/>
              </a:rPr>
              <a:t>«</a:t>
            </a:r>
            <a:r>
              <a:rPr lang="it-IT" i="1" dirty="0" smtClean="0">
                <a:latin typeface="Candara" pitchFamily="34" charset="0"/>
              </a:rPr>
              <a:t>Se Dio è per noi chi sarà contro di noi</a:t>
            </a:r>
            <a:r>
              <a:rPr lang="it-IT" i="1" dirty="0" smtClean="0">
                <a:latin typeface="Candara" pitchFamily="34" charset="0"/>
              </a:rPr>
              <a:t>?</a:t>
            </a:r>
            <a:r>
              <a:rPr lang="es-PR" i="1" dirty="0" smtClean="0">
                <a:latin typeface="Candara" panose="020E0502030303020204" pitchFamily="34" charset="0"/>
              </a:rPr>
              <a:t>» </a:t>
            </a:r>
            <a:endParaRPr lang="es-PR" i="1" dirty="0" smtClean="0">
              <a:latin typeface="Candara" panose="020E0502030303020204" pitchFamily="34" charset="0"/>
            </a:endParaRPr>
          </a:p>
          <a:p>
            <a:r>
              <a:rPr lang="es-PR" dirty="0" smtClean="0">
                <a:latin typeface="Candara" panose="020E0502030303020204" pitchFamily="34" charset="0"/>
              </a:rPr>
              <a:t>(Vedete anche </a:t>
            </a:r>
            <a:r>
              <a:rPr lang="es-PR" dirty="0" err="1" smtClean="0">
                <a:solidFill>
                  <a:srgbClr val="FF0000"/>
                </a:solidFill>
                <a:latin typeface="Candara" panose="020E0502030303020204" pitchFamily="34" charset="0"/>
              </a:rPr>
              <a:t>Zaccaria</a:t>
            </a:r>
            <a:r>
              <a:rPr lang="es-PR" dirty="0" smtClean="0">
                <a:solidFill>
                  <a:srgbClr val="FF0000"/>
                </a:solidFill>
                <a:latin typeface="Candara" panose="020E0502030303020204" pitchFamily="34" charset="0"/>
              </a:rPr>
              <a:t> </a:t>
            </a:r>
            <a:r>
              <a:rPr lang="es-PR" dirty="0">
                <a:solidFill>
                  <a:srgbClr val="FF0000"/>
                </a:solidFill>
                <a:latin typeface="Candara" panose="020E0502030303020204" pitchFamily="34" charset="0"/>
              </a:rPr>
              <a:t>3</a:t>
            </a:r>
            <a:r>
              <a:rPr lang="es-PR" dirty="0">
                <a:latin typeface="Candara" panose="020E0502030303020204" pitchFamily="34" charset="0"/>
              </a:rPr>
              <a:t>, </a:t>
            </a:r>
            <a:r>
              <a:rPr lang="es-PR" dirty="0" err="1" smtClean="0">
                <a:latin typeface="Candara" panose="020E0502030303020204" pitchFamily="34" charset="0"/>
              </a:rPr>
              <a:t>dove</a:t>
            </a:r>
            <a:r>
              <a:rPr lang="es-PR" dirty="0" smtClean="0">
                <a:latin typeface="Candara" panose="020E0502030303020204" pitchFamily="34" charset="0"/>
              </a:rPr>
              <a:t> </a:t>
            </a:r>
            <a:r>
              <a:rPr lang="es-PR" dirty="0" err="1" smtClean="0">
                <a:latin typeface="Candara" panose="020E0502030303020204" pitchFamily="34" charset="0"/>
              </a:rPr>
              <a:t>Satana</a:t>
            </a:r>
            <a:r>
              <a:rPr lang="es-PR" dirty="0" smtClean="0">
                <a:latin typeface="Candara" panose="020E0502030303020204" pitchFamily="34" charset="0"/>
              </a:rPr>
              <a:t> </a:t>
            </a:r>
            <a:r>
              <a:rPr lang="es-PR" dirty="0" err="1" smtClean="0">
                <a:latin typeface="Candara" panose="020E0502030303020204" pitchFamily="34" charset="0"/>
              </a:rPr>
              <a:t>accusa</a:t>
            </a:r>
            <a:r>
              <a:rPr lang="es-PR" dirty="0" smtClean="0">
                <a:latin typeface="Candara" panose="020E0502030303020204" pitchFamily="34" charset="0"/>
              </a:rPr>
              <a:t> </a:t>
            </a:r>
            <a:r>
              <a:rPr lang="es-PR" dirty="0" err="1" smtClean="0">
                <a:latin typeface="Candara" panose="020E0502030303020204" pitchFamily="34" charset="0"/>
              </a:rPr>
              <a:t>Giosúè</a:t>
            </a:r>
            <a:r>
              <a:rPr lang="es-PR" dirty="0" smtClean="0">
                <a:latin typeface="Candara" panose="020E0502030303020204" pitchFamily="34" charset="0"/>
              </a:rPr>
              <a:t> e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lo </a:t>
            </a:r>
            <a:r>
              <a:rPr lang="es-PR" dirty="0" err="1" smtClean="0">
                <a:latin typeface="Candara" panose="020E0502030303020204" pitchFamily="34" charset="0"/>
              </a:rPr>
              <a:t>difende</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Layer>
                </a14:imgProps>
              </a:ext>
              <a:ext uri="{28A0092B-C50C-407E-A947-70E740481C1C}">
                <a14:useLocalDpi xmlns="" xmlns:a14="http://schemas.microsoft.com/office/drawing/2010/main"/>
              </a:ext>
            </a:extLst>
          </a:blip>
          <a:srcRect l="38433" r="5598"/>
          <a:stretch/>
        </p:blipFill>
        <p:spPr>
          <a:xfrm>
            <a:off x="5334000" y="1752600"/>
            <a:ext cx="3810000" cy="5105400"/>
          </a:xfrm>
          <a:prstGeom prst="rect">
            <a:avLst/>
          </a:prstGeom>
        </p:spPr>
      </p:pic>
    </p:spTree>
    <p:extLst>
      <p:ext uri="{BB962C8B-B14F-4D97-AF65-F5344CB8AC3E}">
        <p14:creationId xmlns="" xmlns:p14="http://schemas.microsoft.com/office/powerpoint/2010/main" val="1791974256"/>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è unto</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12.1-11</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solidFill>
                  <a:srgbClr val="000000"/>
                </a:solidFill>
              </a:rPr>
              <a:pPr/>
              <a:t>63</a:t>
            </a:fld>
            <a:endParaRPr lang="en-US">
              <a:solidFill>
                <a:srgbClr val="000000"/>
              </a:solidFill>
            </a:endParaRPr>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63</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4952999" cy="4719638"/>
          </a:xfrm>
        </p:spPr>
        <p:txBody>
          <a:bodyPr>
            <a:normAutofit fontScale="92500" lnSpcReduction="20000"/>
          </a:bodyPr>
          <a:lstStyle/>
          <a:p>
            <a:r>
              <a:rPr lang="es-PR" dirty="0" err="1" smtClean="0">
                <a:latin typeface="Candara" panose="020E0502030303020204" pitchFamily="34" charset="0"/>
              </a:rPr>
              <a:t>L’esempio</a:t>
            </a:r>
            <a:r>
              <a:rPr lang="es-PR" dirty="0" smtClean="0">
                <a:latin typeface="Candara" panose="020E0502030303020204" pitchFamily="34" charset="0"/>
              </a:rPr>
              <a:t> di </a:t>
            </a:r>
            <a:r>
              <a:rPr lang="es-PR" dirty="0" err="1" smtClean="0">
                <a:latin typeface="Candara" panose="020E0502030303020204" pitchFamily="34" charset="0"/>
              </a:rPr>
              <a:t>devozione</a:t>
            </a:r>
            <a:r>
              <a:rPr lang="es-PR" dirty="0" smtClean="0">
                <a:latin typeface="Candara" panose="020E0502030303020204" pitchFamily="34" charset="0"/>
              </a:rPr>
              <a:t> di </a:t>
            </a:r>
            <a:r>
              <a:rPr lang="es-PR" dirty="0" err="1" smtClean="0">
                <a:latin typeface="Candara" panose="020E0502030303020204" pitchFamily="34" charset="0"/>
              </a:rPr>
              <a:t>Maria</a:t>
            </a:r>
            <a:r>
              <a:rPr lang="es-PR" dirty="0" smtClean="0">
                <a:latin typeface="Candara" panose="020E0502030303020204" pitchFamily="34" charset="0"/>
              </a:rPr>
              <a:t> di </a:t>
            </a:r>
            <a:r>
              <a:rPr lang="es-PR" dirty="0" err="1">
                <a:latin typeface="Candara" panose="020E0502030303020204" pitchFamily="34" charset="0"/>
              </a:rPr>
              <a:t>Betania</a:t>
            </a:r>
            <a:r>
              <a:rPr lang="es-PR" dirty="0">
                <a:latin typeface="Candara" panose="020E0502030303020204" pitchFamily="34" charset="0"/>
              </a:rPr>
              <a:t> </a:t>
            </a:r>
            <a:r>
              <a:rPr lang="es-PR" dirty="0" smtClean="0">
                <a:latin typeface="Candara" panose="020E0502030303020204" pitchFamily="34" charset="0"/>
              </a:rPr>
              <a:t>è uno che </a:t>
            </a:r>
            <a:r>
              <a:rPr lang="es-PR" dirty="0" err="1" smtClean="0">
                <a:latin typeface="Candara" panose="020E0502030303020204" pitchFamily="34" charset="0"/>
              </a:rPr>
              <a:t>dobbiamo</a:t>
            </a:r>
            <a:r>
              <a:rPr lang="es-PR" dirty="0" smtClean="0">
                <a:latin typeface="Candara" panose="020E0502030303020204" pitchFamily="34" charset="0"/>
              </a:rPr>
              <a:t> </a:t>
            </a:r>
            <a:r>
              <a:rPr lang="es-PR" dirty="0" err="1" smtClean="0">
                <a:latin typeface="Candara" panose="020E0502030303020204" pitchFamily="34" charset="0"/>
              </a:rPr>
              <a:t>seguire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err="1" smtClean="0">
                <a:latin typeface="Candara" panose="020E0502030303020204" pitchFamily="34" charset="0"/>
              </a:rPr>
              <a:t>Lei</a:t>
            </a:r>
            <a:r>
              <a:rPr lang="es-PR" dirty="0" smtClean="0">
                <a:latin typeface="Candara" panose="020E0502030303020204" pitchFamily="34" charset="0"/>
              </a:rPr>
              <a:t> ha </a:t>
            </a:r>
            <a:r>
              <a:rPr lang="es-PR" dirty="0" err="1" smtClean="0">
                <a:latin typeface="Candara" panose="020E0502030303020204" pitchFamily="34" charset="0"/>
              </a:rPr>
              <a:t>fatto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maggiore</a:t>
            </a:r>
            <a:r>
              <a:rPr lang="es-PR" dirty="0" smtClean="0">
                <a:latin typeface="Candara" panose="020E0502030303020204" pitchFamily="34" charset="0"/>
              </a:rPr>
              <a:t> </a:t>
            </a:r>
            <a:r>
              <a:rPr lang="es-PR" dirty="0" err="1" smtClean="0">
                <a:latin typeface="Candara" panose="020E0502030303020204" pitchFamily="34" charset="0"/>
              </a:rPr>
              <a:t>sforzo</a:t>
            </a:r>
            <a:r>
              <a:rPr lang="es-PR" dirty="0" smtClean="0">
                <a:latin typeface="Candara" panose="020E0502030303020204" pitchFamily="34" charset="0"/>
              </a:rPr>
              <a:t>; </a:t>
            </a:r>
            <a:r>
              <a:rPr lang="es-PR" dirty="0" err="1" smtClean="0">
                <a:latin typeface="Candara" panose="020E0502030303020204" pitchFamily="34" charset="0"/>
              </a:rPr>
              <a:t>l’ha</a:t>
            </a:r>
            <a:r>
              <a:rPr lang="es-PR" dirty="0" smtClean="0">
                <a:latin typeface="Candara" panose="020E0502030303020204" pitchFamily="34" charset="0"/>
              </a:rPr>
              <a:t> </a:t>
            </a:r>
            <a:r>
              <a:rPr lang="es-PR" dirty="0" err="1" smtClean="0">
                <a:latin typeface="Candara" panose="020E0502030303020204" pitchFamily="34" charset="0"/>
              </a:rPr>
              <a:t>fatto</a:t>
            </a:r>
            <a:r>
              <a:rPr lang="es-PR" dirty="0" smtClean="0">
                <a:latin typeface="Candara" panose="020E0502030303020204" pitchFamily="34" charset="0"/>
              </a:rPr>
              <a:t> con grande </a:t>
            </a:r>
            <a:r>
              <a:rPr lang="es-PR" dirty="0" err="1" smtClean="0">
                <a:latin typeface="Candara" panose="020E0502030303020204" pitchFamily="34" charset="0"/>
              </a:rPr>
              <a:t>generosità</a:t>
            </a:r>
            <a:r>
              <a:rPr lang="es-PR" dirty="0" smtClean="0">
                <a:latin typeface="Candara" panose="020E0502030303020204" pitchFamily="34" charset="0"/>
              </a:rPr>
              <a:t>; </a:t>
            </a:r>
            <a:r>
              <a:rPr lang="es-PR" dirty="0" err="1" smtClean="0">
                <a:latin typeface="Candara" panose="020E0502030303020204" pitchFamily="34" charset="0"/>
              </a:rPr>
              <a:t>l’ha</a:t>
            </a:r>
            <a:r>
              <a:rPr lang="es-PR" dirty="0" smtClean="0">
                <a:latin typeface="Candara" panose="020E0502030303020204" pitchFamily="34" charset="0"/>
              </a:rPr>
              <a:t> </a:t>
            </a:r>
            <a:r>
              <a:rPr lang="es-PR" dirty="0" err="1" smtClean="0">
                <a:latin typeface="Candara" panose="020E0502030303020204" pitchFamily="34" charset="0"/>
              </a:rPr>
              <a:t>fatto</a:t>
            </a:r>
            <a:r>
              <a:rPr lang="es-PR" dirty="0" smtClean="0">
                <a:latin typeface="Candara" panose="020E0502030303020204" pitchFamily="34" charset="0"/>
              </a:rPr>
              <a:t> </a:t>
            </a:r>
            <a:r>
              <a:rPr lang="es-PR" dirty="0" err="1" smtClean="0">
                <a:latin typeface="Candara" panose="020E0502030303020204" pitchFamily="34" charset="0"/>
              </a:rPr>
              <a:t>malgrado</a:t>
            </a:r>
            <a:r>
              <a:rPr lang="es-PR" dirty="0" smtClean="0">
                <a:latin typeface="Candara" panose="020E0502030303020204" pitchFamily="34" charset="0"/>
              </a:rPr>
              <a:t> le </a:t>
            </a:r>
            <a:r>
              <a:rPr lang="es-PR" dirty="0" err="1" smtClean="0">
                <a:latin typeface="Candara" panose="020E0502030303020204" pitchFamily="34" charset="0"/>
              </a:rPr>
              <a:t>critiche</a:t>
            </a:r>
            <a:r>
              <a:rPr lang="es-PR" dirty="0" smtClean="0">
                <a:latin typeface="Candara" panose="020E0502030303020204" pitchFamily="34" charset="0"/>
              </a:rPr>
              <a:t>; </a:t>
            </a:r>
            <a:r>
              <a:rPr lang="es-PR" dirty="0" err="1" smtClean="0">
                <a:latin typeface="Candara" panose="020E0502030303020204" pitchFamily="34" charset="0"/>
              </a:rPr>
              <a:t>l’ha</a:t>
            </a:r>
            <a:r>
              <a:rPr lang="es-PR" dirty="0" smtClean="0">
                <a:latin typeface="Candara" panose="020E0502030303020204" pitchFamily="34" charset="0"/>
              </a:rPr>
              <a:t> </a:t>
            </a:r>
            <a:r>
              <a:rPr lang="es-PR" dirty="0" err="1" smtClean="0">
                <a:latin typeface="Candara" panose="020E0502030303020204" pitchFamily="34" charset="0"/>
              </a:rPr>
              <a:t>fatto</a:t>
            </a:r>
            <a:r>
              <a:rPr lang="es-PR" dirty="0" smtClean="0">
                <a:latin typeface="Candara" panose="020E0502030303020204" pitchFamily="34" charset="0"/>
              </a:rPr>
              <a:t> </a:t>
            </a:r>
            <a:r>
              <a:rPr lang="es-PR" dirty="0" err="1" smtClean="0">
                <a:latin typeface="Candara" panose="020E0502030303020204" pitchFamily="34" charset="0"/>
              </a:rPr>
              <a:t>piena</a:t>
            </a:r>
            <a:r>
              <a:rPr lang="es-PR" dirty="0" smtClean="0">
                <a:latin typeface="Candara" panose="020E0502030303020204" pitchFamily="34" charset="0"/>
              </a:rPr>
              <a:t> di </a:t>
            </a:r>
            <a:r>
              <a:rPr lang="es-PR" dirty="0" err="1" smtClean="0">
                <a:latin typeface="Candara" panose="020E0502030303020204" pitchFamily="34" charset="0"/>
              </a:rPr>
              <a:t>amore</a:t>
            </a:r>
            <a:r>
              <a:rPr lang="es-PR" dirty="0" smtClean="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Cristo </a:t>
            </a:r>
            <a:r>
              <a:rPr lang="es-PR" dirty="0" err="1" smtClean="0">
                <a:latin typeface="Candara" panose="020E0502030303020204" pitchFamily="34" charset="0"/>
              </a:rPr>
              <a:t>l’ha</a:t>
            </a:r>
            <a:r>
              <a:rPr lang="es-PR" dirty="0" smtClean="0">
                <a:latin typeface="Candara" panose="020E0502030303020204" pitchFamily="34" charset="0"/>
              </a:rPr>
              <a:t> </a:t>
            </a:r>
            <a:r>
              <a:rPr lang="es-PR" dirty="0" err="1" smtClean="0">
                <a:latin typeface="Candara" panose="020E0502030303020204" pitchFamily="34" charset="0"/>
              </a:rPr>
              <a:t>onorata</a:t>
            </a:r>
            <a:r>
              <a:rPr lang="es-PR" dirty="0" smtClean="0">
                <a:latin typeface="Candara" panose="020E0502030303020204" pitchFamily="34" charset="0"/>
              </a:rPr>
              <a:t> per la </a:t>
            </a:r>
            <a:r>
              <a:rPr lang="es-PR" dirty="0" err="1" smtClean="0">
                <a:latin typeface="Candara" panose="020E0502030303020204" pitchFamily="34" charset="0"/>
              </a:rPr>
              <a:t>sua</a:t>
            </a:r>
            <a:r>
              <a:rPr lang="es-PR" dirty="0" smtClean="0">
                <a:latin typeface="Candara" panose="020E0502030303020204" pitchFamily="34" charset="0"/>
              </a:rPr>
              <a:t> </a:t>
            </a:r>
            <a:r>
              <a:rPr lang="es-PR" dirty="0" err="1" smtClean="0">
                <a:latin typeface="Candara" panose="020E0502030303020204" pitchFamily="34" charset="0"/>
              </a:rPr>
              <a:t>adorazione</a:t>
            </a:r>
            <a:r>
              <a:rPr lang="es-PR" dirty="0" smtClean="0">
                <a:latin typeface="Candara" panose="020E0502030303020204" pitchFamily="34" charset="0"/>
              </a:rPr>
              <a:t> (vedete </a:t>
            </a:r>
            <a:r>
              <a:rPr lang="es-PR" dirty="0" smtClean="0">
                <a:solidFill>
                  <a:srgbClr val="FF0000"/>
                </a:solidFill>
                <a:latin typeface="Candara" panose="020E0502030303020204" pitchFamily="34" charset="0"/>
              </a:rPr>
              <a:t>Marco </a:t>
            </a:r>
            <a:r>
              <a:rPr lang="es-PR" dirty="0">
                <a:solidFill>
                  <a:srgbClr val="FF0000"/>
                </a:solidFill>
                <a:latin typeface="Candara" panose="020E0502030303020204" pitchFamily="34" charset="0"/>
              </a:rPr>
              <a:t>14.7</a:t>
            </a:r>
            <a:r>
              <a:rPr lang="es-PR" dirty="0">
                <a:latin typeface="Candara" panose="020E0502030303020204" pitchFamily="34" charset="0"/>
              </a:rPr>
              <a:t>) </a:t>
            </a:r>
            <a:r>
              <a:rPr lang="es-PR" dirty="0" err="1" smtClean="0">
                <a:latin typeface="Candara" panose="020E0502030303020204" pitchFamily="34" charset="0"/>
              </a:rPr>
              <a:t>l’ha</a:t>
            </a:r>
            <a:r>
              <a:rPr lang="es-PR" dirty="0" smtClean="0">
                <a:latin typeface="Candara" panose="020E0502030303020204" pitchFamily="34" charset="0"/>
              </a:rPr>
              <a:t> </a:t>
            </a:r>
            <a:r>
              <a:rPr lang="es-PR" dirty="0" err="1" smtClean="0">
                <a:latin typeface="Candara" panose="020E0502030303020204" pitchFamily="34" charset="0"/>
              </a:rPr>
              <a:t>difesa</a:t>
            </a:r>
            <a:r>
              <a:rPr lang="es-PR" dirty="0" smtClean="0">
                <a:latin typeface="Candara" panose="020E0502030303020204" pitchFamily="34" charset="0"/>
              </a:rPr>
              <a:t> </a:t>
            </a:r>
            <a:r>
              <a:rPr lang="es-PR" dirty="0" err="1" smtClean="0">
                <a:latin typeface="Candara" panose="020E0502030303020204" pitchFamily="34" charset="0"/>
              </a:rPr>
              <a:t>dagli</a:t>
            </a:r>
            <a:r>
              <a:rPr lang="es-PR" dirty="0" smtClean="0">
                <a:latin typeface="Candara" panose="020E0502030303020204" pitchFamily="34" charset="0"/>
              </a:rPr>
              <a:t>  </a:t>
            </a:r>
            <a:r>
              <a:rPr lang="es-PR" dirty="0" err="1" smtClean="0">
                <a:latin typeface="Candara" panose="020E0502030303020204" pitchFamily="34" charset="0"/>
              </a:rPr>
              <a:t>attachi</a:t>
            </a:r>
            <a:r>
              <a:rPr lang="es-PR" dirty="0" smtClean="0">
                <a:latin typeface="Candara" panose="020E0502030303020204" pitchFamily="34" charset="0"/>
              </a:rPr>
              <a:t> di </a:t>
            </a:r>
            <a:r>
              <a:rPr lang="es-PR" dirty="0" err="1" smtClean="0">
                <a:latin typeface="Candara" panose="020E0502030303020204" pitchFamily="34" charset="0"/>
              </a:rPr>
              <a:t>Satana</a:t>
            </a:r>
            <a:r>
              <a:rPr lang="es-PR" dirty="0" smtClean="0">
                <a:latin typeface="Candara" panose="020E0502030303020204" pitchFamily="34" charset="0"/>
              </a:rPr>
              <a:t>.</a:t>
            </a:r>
            <a:endParaRPr lang="es-PR" dirty="0">
              <a:latin typeface="Candara" panose="020E0502030303020204" pitchFamily="34" charset="0"/>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30000"/>
                    </a14:imgEffect>
                    <a14:imgEffect>
                      <a14:brightnessContrast contrast="4000"/>
                    </a14:imgEffect>
                  </a14:imgLayer>
                </a14:imgProps>
              </a:ext>
              <a:ext uri="{28A0092B-C50C-407E-A947-70E740481C1C}">
                <a14:useLocalDpi xmlns="" xmlns:a14="http://schemas.microsoft.com/office/drawing/2010/main"/>
              </a:ext>
            </a:extLst>
          </a:blip>
          <a:srcRect/>
          <a:stretch/>
        </p:blipFill>
        <p:spPr>
          <a:xfrm>
            <a:off x="5587788" y="1752600"/>
            <a:ext cx="3556212" cy="5105400"/>
          </a:xfrm>
          <a:prstGeom prst="rect">
            <a:avLst/>
          </a:prstGeom>
        </p:spPr>
      </p:pic>
    </p:spTree>
    <p:extLst>
      <p:ext uri="{BB962C8B-B14F-4D97-AF65-F5344CB8AC3E}">
        <p14:creationId xmlns="" xmlns:p14="http://schemas.microsoft.com/office/powerpoint/2010/main" val="784568541"/>
      </p:ext>
    </p:extLst>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err="1" smtClean="0">
                <a:latin typeface="Candara" pitchFamily="34" charset="0"/>
                <a:cs typeface="Calibri" pitchFamily="34" charset="0"/>
              </a:rPr>
              <a:t>Aplicazioni</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sz="3600" dirty="0" smtClean="0">
                <a:latin typeface="Candara" pitchFamily="34" charset="0"/>
                <a:cs typeface="Calibri" pitchFamily="34" charset="0"/>
              </a:rPr>
              <a:t>Dio usa </a:t>
            </a:r>
            <a:r>
              <a:rPr lang="es-PR" sz="3600" dirty="0" err="1" smtClean="0">
                <a:latin typeface="Candara" pitchFamily="34" charset="0"/>
                <a:cs typeface="Calibri" pitchFamily="34" charset="0"/>
              </a:rPr>
              <a:t>tutti</a:t>
            </a:r>
            <a:r>
              <a:rPr lang="es-PR" sz="3600" dirty="0" smtClean="0">
                <a:latin typeface="Candara" pitchFamily="34" charset="0"/>
                <a:cs typeface="Calibri" pitchFamily="34" charset="0"/>
              </a:rPr>
              <a:t>.</a:t>
            </a:r>
            <a:endParaRPr lang="es-PR" sz="3600" dirty="0" smtClean="0">
              <a:latin typeface="Candara" pitchFamily="34" charset="0"/>
              <a:cs typeface="Calibri" pitchFamily="34" charset="0"/>
            </a:endParaRPr>
          </a:p>
          <a:p>
            <a:pPr lvl="1"/>
            <a:r>
              <a:rPr lang="es-PR" dirty="0" smtClean="0">
                <a:latin typeface="Candara" pitchFamily="34" charset="0"/>
                <a:cs typeface="Calibri" pitchFamily="34" charset="0"/>
              </a:rPr>
              <a:t>In non poche </a:t>
            </a:r>
            <a:r>
              <a:rPr lang="es-PR" dirty="0" err="1" smtClean="0">
                <a:latin typeface="Candara" pitchFamily="34" charset="0"/>
                <a:cs typeface="Calibri" pitchFamily="34" charset="0"/>
              </a:rPr>
              <a:t>opportunità</a:t>
            </a:r>
            <a:r>
              <a:rPr lang="es-PR" dirty="0" smtClean="0">
                <a:latin typeface="Candara" pitchFamily="34" charset="0"/>
                <a:cs typeface="Calibri" pitchFamily="34" charset="0"/>
              </a:rPr>
              <a:t> Dio </a:t>
            </a:r>
            <a:r>
              <a:rPr lang="es-PR" dirty="0" smtClean="0">
                <a:latin typeface="Candara" pitchFamily="34" charset="0"/>
                <a:cs typeface="Calibri" pitchFamily="34" charset="0"/>
              </a:rPr>
              <a:t>usa </a:t>
            </a:r>
            <a:r>
              <a:rPr lang="es-PR" dirty="0" smtClean="0">
                <a:latin typeface="Candara" pitchFamily="34" charset="0"/>
                <a:cs typeface="Calibri" pitchFamily="34" charset="0"/>
              </a:rPr>
              <a:t>persone che </a:t>
            </a:r>
            <a:r>
              <a:rPr lang="es-PR" dirty="0" err="1" smtClean="0">
                <a:latin typeface="Candara" pitchFamily="34" charset="0"/>
                <a:cs typeface="Calibri" pitchFamily="34" charset="0"/>
              </a:rPr>
              <a:t>sono</a:t>
            </a:r>
            <a:r>
              <a:rPr lang="es-PR" dirty="0" smtClean="0">
                <a:latin typeface="Candara" pitchFamily="34" charset="0"/>
                <a:cs typeface="Calibri" pitchFamily="34" charset="0"/>
              </a:rPr>
              <a:t> in confronto con </a:t>
            </a:r>
            <a:r>
              <a:rPr lang="es-PR" dirty="0" err="1" smtClean="0">
                <a:latin typeface="Candara" pitchFamily="34" charset="0"/>
                <a:cs typeface="Calibri" pitchFamily="34" charset="0"/>
              </a:rPr>
              <a:t>Egli</a:t>
            </a:r>
            <a:r>
              <a:rPr lang="es-PR" dirty="0" smtClean="0">
                <a:latin typeface="Candara" pitchFamily="34" charset="0"/>
                <a:cs typeface="Calibri" pitchFamily="34" charset="0"/>
              </a:rPr>
              <a:t> per </a:t>
            </a:r>
            <a:r>
              <a:rPr lang="es-PR" dirty="0" err="1" smtClean="0">
                <a:latin typeface="Candara" pitchFamily="34" charset="0"/>
                <a:cs typeface="Calibri" pitchFamily="34" charset="0"/>
              </a:rPr>
              <a:t>rivelare</a:t>
            </a:r>
            <a:r>
              <a:rPr lang="es-PR" dirty="0" smtClean="0">
                <a:latin typeface="Candara" pitchFamily="34" charset="0"/>
                <a:cs typeface="Calibri" pitchFamily="34" charset="0"/>
              </a:rPr>
              <a:t> </a:t>
            </a:r>
            <a:r>
              <a:rPr lang="es-PR" dirty="0" err="1" smtClean="0">
                <a:latin typeface="Candara" pitchFamily="34" charset="0"/>
                <a:cs typeface="Calibri" pitchFamily="34" charset="0"/>
              </a:rPr>
              <a:t>il</a:t>
            </a:r>
            <a:r>
              <a:rPr lang="es-PR" dirty="0" smtClean="0">
                <a:latin typeface="Candara" pitchFamily="34" charset="0"/>
                <a:cs typeface="Calibri" pitchFamily="34" charset="0"/>
              </a:rPr>
              <a:t> </a:t>
            </a:r>
            <a:r>
              <a:rPr lang="es-PR" dirty="0" err="1" smtClean="0">
                <a:latin typeface="Candara" pitchFamily="34" charset="0"/>
                <a:cs typeface="Calibri" pitchFamily="34" charset="0"/>
              </a:rPr>
              <a:t>suo</a:t>
            </a:r>
            <a:r>
              <a:rPr lang="es-PR" dirty="0" smtClean="0">
                <a:latin typeface="Candara" pitchFamily="34" charset="0"/>
                <a:cs typeface="Calibri" pitchFamily="34" charset="0"/>
              </a:rPr>
              <a:t> piano di </a:t>
            </a:r>
            <a:r>
              <a:rPr lang="es-PR" dirty="0" err="1" smtClean="0">
                <a:latin typeface="Candara" pitchFamily="34" charset="0"/>
                <a:cs typeface="Calibri" pitchFamily="34" charset="0"/>
              </a:rPr>
              <a:t>redenzione</a:t>
            </a:r>
            <a:r>
              <a:rPr lang="es-PR" dirty="0" smtClean="0">
                <a:latin typeface="Candara" pitchFamily="34" charset="0"/>
                <a:cs typeface="Calibri" pitchFamily="34" charset="0"/>
              </a:rPr>
              <a:t>, anche se non </a:t>
            </a:r>
            <a:r>
              <a:rPr lang="es-PR" dirty="0" err="1" smtClean="0">
                <a:latin typeface="Candara" pitchFamily="34" charset="0"/>
                <a:cs typeface="Calibri" pitchFamily="34" charset="0"/>
              </a:rPr>
              <a:t>sappiano</a:t>
            </a:r>
            <a:r>
              <a:rPr lang="es-PR" dirty="0" smtClean="0">
                <a:latin typeface="Candara" pitchFamily="34" charset="0"/>
                <a:cs typeface="Calibri" pitchFamily="34" charset="0"/>
              </a:rPr>
              <a:t> che </a:t>
            </a:r>
            <a:r>
              <a:rPr lang="es-PR" dirty="0" err="1" smtClean="0">
                <a:latin typeface="Candara" pitchFamily="34" charset="0"/>
                <a:cs typeface="Calibri" pitchFamily="34" charset="0"/>
              </a:rPr>
              <a:t>sono</a:t>
            </a:r>
            <a:r>
              <a:rPr lang="es-PR" dirty="0" smtClean="0">
                <a:latin typeface="Candara" pitchFamily="34" charset="0"/>
                <a:cs typeface="Calibri" pitchFamily="34" charset="0"/>
              </a:rPr>
              <a:t> </a:t>
            </a:r>
            <a:r>
              <a:rPr lang="es-PR" dirty="0" err="1" smtClean="0">
                <a:latin typeface="Candara" pitchFamily="34" charset="0"/>
                <a:cs typeface="Calibri" pitchFamily="34" charset="0"/>
              </a:rPr>
              <a:t>usate</a:t>
            </a:r>
            <a:r>
              <a:rPr lang="es-PR" dirty="0" smtClean="0">
                <a:latin typeface="Candara" pitchFamily="34" charset="0"/>
                <a:cs typeface="Calibri" pitchFamily="34" charset="0"/>
              </a:rPr>
              <a:t> da </a:t>
            </a:r>
            <a:r>
              <a:rPr lang="es-PR" dirty="0" err="1" smtClean="0">
                <a:latin typeface="Candara" pitchFamily="34" charset="0"/>
                <a:cs typeface="Calibri" pitchFamily="34" charset="0"/>
              </a:rPr>
              <a:t>Egli</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a:p>
            <a:pPr lvl="1"/>
            <a:r>
              <a:rPr lang="es-PR" dirty="0" err="1" smtClean="0">
                <a:latin typeface="Candara" pitchFamily="34" charset="0"/>
                <a:cs typeface="Calibri" pitchFamily="34" charset="0"/>
              </a:rPr>
              <a:t>Abbiamo</a:t>
            </a:r>
            <a:r>
              <a:rPr lang="es-PR" dirty="0" smtClean="0">
                <a:latin typeface="Candara" pitchFamily="34" charset="0"/>
                <a:cs typeface="Calibri" pitchFamily="34" charset="0"/>
              </a:rPr>
              <a:t> un Dio </a:t>
            </a:r>
            <a:r>
              <a:rPr lang="es-PR" dirty="0" err="1" smtClean="0">
                <a:latin typeface="Candara" pitchFamily="34" charset="0"/>
                <a:cs typeface="Calibri" pitchFamily="34" charset="0"/>
              </a:rPr>
              <a:t>sovrano</a:t>
            </a:r>
            <a:r>
              <a:rPr lang="es-PR" dirty="0" smtClean="0">
                <a:latin typeface="Candara" pitchFamily="34" charset="0"/>
                <a:cs typeface="Calibri" pitchFamily="34" charset="0"/>
              </a:rPr>
              <a:t> che </a:t>
            </a:r>
            <a:r>
              <a:rPr lang="es-PR" dirty="0" err="1" smtClean="0">
                <a:latin typeface="Candara" pitchFamily="34" charset="0"/>
                <a:cs typeface="Calibri" pitchFamily="34" charset="0"/>
              </a:rPr>
              <a:t>attua</a:t>
            </a:r>
            <a:r>
              <a:rPr lang="es-PR" dirty="0" smtClean="0">
                <a:latin typeface="Candara" pitchFamily="34" charset="0"/>
                <a:cs typeface="Calibri" pitchFamily="34" charset="0"/>
              </a:rPr>
              <a:t> come </a:t>
            </a:r>
            <a:r>
              <a:rPr lang="es-PR" dirty="0" err="1" smtClean="0">
                <a:latin typeface="Candara" pitchFamily="34" charset="0"/>
                <a:cs typeface="Calibri" pitchFamily="34" charset="0"/>
              </a:rPr>
              <a:t>Egli</a:t>
            </a:r>
            <a:r>
              <a:rPr lang="es-PR" dirty="0" smtClean="0">
                <a:latin typeface="Candara" pitchFamily="34" charset="0"/>
                <a:cs typeface="Calibri" pitchFamily="34" charset="0"/>
              </a:rPr>
              <a:t> </a:t>
            </a:r>
            <a:r>
              <a:rPr lang="es-PR" dirty="0" err="1" smtClean="0">
                <a:latin typeface="Candara" pitchFamily="34" charset="0"/>
                <a:cs typeface="Calibri" pitchFamily="34" charset="0"/>
              </a:rPr>
              <a:t>vuole</a:t>
            </a:r>
            <a:r>
              <a:rPr lang="es-PR" dirty="0" smtClean="0">
                <a:latin typeface="Candara" pitchFamily="34" charset="0"/>
                <a:cs typeface="Calibri" pitchFamily="34" charset="0"/>
              </a:rPr>
              <a:t> e use le persone che </a:t>
            </a:r>
            <a:r>
              <a:rPr lang="es-PR" dirty="0" err="1" smtClean="0">
                <a:latin typeface="Candara" pitchFamily="34" charset="0"/>
                <a:cs typeface="Calibri" pitchFamily="34" charset="0"/>
              </a:rPr>
              <a:t>Egli</a:t>
            </a:r>
            <a:r>
              <a:rPr lang="es-PR" dirty="0" smtClean="0">
                <a:latin typeface="Candara" pitchFamily="34" charset="0"/>
                <a:cs typeface="Calibri" pitchFamily="34" charset="0"/>
              </a:rPr>
              <a:t> </a:t>
            </a:r>
            <a:r>
              <a:rPr lang="es-PR" dirty="0" err="1" smtClean="0">
                <a:latin typeface="Candara" pitchFamily="34" charset="0"/>
                <a:cs typeface="Calibri" pitchFamily="34" charset="0"/>
              </a:rPr>
              <a:t>vuole</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64</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64</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a:stretch/>
        </p:blipFill>
        <p:spPr>
          <a:xfrm>
            <a:off x="6096000" y="0"/>
            <a:ext cx="3048000" cy="1752600"/>
          </a:xfrm>
          <a:prstGeom prst="rect">
            <a:avLst/>
          </a:prstGeom>
        </p:spPr>
      </p:pic>
    </p:spTree>
    <p:extLst>
      <p:ext uri="{BB962C8B-B14F-4D97-AF65-F5344CB8AC3E}">
        <p14:creationId xmlns="" xmlns:p14="http://schemas.microsoft.com/office/powerpoint/2010/main" val="836873134"/>
      </p:ext>
    </p:extLst>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err="1" smtClean="0">
                <a:latin typeface="Candara" pitchFamily="34" charset="0"/>
                <a:cs typeface="Calibri" pitchFamily="34" charset="0"/>
              </a:rPr>
              <a:t>Aplicazioni</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sz="3600" dirty="0" err="1" smtClean="0">
                <a:latin typeface="Candara" pitchFamily="34" charset="0"/>
                <a:cs typeface="Calibri" pitchFamily="34" charset="0"/>
              </a:rPr>
              <a:t>Dobbiamo</a:t>
            </a:r>
            <a:r>
              <a:rPr lang="es-PR" sz="3600" dirty="0" smtClean="0">
                <a:latin typeface="Candara" pitchFamily="34" charset="0"/>
                <a:cs typeface="Calibri" pitchFamily="34" charset="0"/>
              </a:rPr>
              <a:t> </a:t>
            </a:r>
            <a:r>
              <a:rPr lang="es-PR" sz="3600" dirty="0" err="1" smtClean="0">
                <a:latin typeface="Candara" pitchFamily="34" charset="0"/>
                <a:cs typeface="Calibri" pitchFamily="34" charset="0"/>
              </a:rPr>
              <a:t>decidirci</a:t>
            </a:r>
            <a:r>
              <a:rPr lang="es-PR" sz="3600" dirty="0" smtClean="0">
                <a:latin typeface="Candara" pitchFamily="34" charset="0"/>
                <a:cs typeface="Calibri" pitchFamily="34" charset="0"/>
              </a:rPr>
              <a:t>.</a:t>
            </a:r>
            <a:endParaRPr lang="es-PR" sz="3600" dirty="0" smtClean="0">
              <a:latin typeface="Candara" pitchFamily="34" charset="0"/>
              <a:cs typeface="Calibri" pitchFamily="34" charset="0"/>
            </a:endParaRPr>
          </a:p>
          <a:p>
            <a:pPr lvl="1"/>
            <a:r>
              <a:rPr lang="es-PR" dirty="0" err="1" smtClean="0">
                <a:latin typeface="Candara" pitchFamily="34" charset="0"/>
                <a:cs typeface="Calibri" pitchFamily="34" charset="0"/>
              </a:rPr>
              <a:t>Nessuna</a:t>
            </a:r>
            <a:r>
              <a:rPr lang="es-PR" dirty="0" smtClean="0">
                <a:latin typeface="Candara" pitchFamily="34" charset="0"/>
                <a:cs typeface="Calibri" pitchFamily="34" charset="0"/>
              </a:rPr>
              <a:t> persone </a:t>
            </a:r>
            <a:r>
              <a:rPr lang="es-PR" dirty="0" err="1" smtClean="0">
                <a:latin typeface="Candara" pitchFamily="34" charset="0"/>
                <a:cs typeface="Calibri" pitchFamily="34" charset="0"/>
              </a:rPr>
              <a:t>può</a:t>
            </a:r>
            <a:r>
              <a:rPr lang="es-PR" dirty="0" smtClean="0">
                <a:latin typeface="Candara" pitchFamily="34" charset="0"/>
                <a:cs typeface="Calibri" pitchFamily="34" charset="0"/>
              </a:rPr>
              <a:t> </a:t>
            </a:r>
            <a:r>
              <a:rPr lang="es-PR" dirty="0" err="1" smtClean="0">
                <a:latin typeface="Candara" pitchFamily="34" charset="0"/>
                <a:cs typeface="Calibri" pitchFamily="34" charset="0"/>
              </a:rPr>
              <a:t>rimanere</a:t>
            </a:r>
            <a:r>
              <a:rPr lang="es-PR" dirty="0" smtClean="0">
                <a:latin typeface="Candara" pitchFamily="34" charset="0"/>
                <a:cs typeface="Calibri" pitchFamily="34" charset="0"/>
              </a:rPr>
              <a:t> </a:t>
            </a:r>
            <a:r>
              <a:rPr lang="es-PR" dirty="0" err="1" smtClean="0">
                <a:latin typeface="Candara" pitchFamily="34" charset="0"/>
                <a:cs typeface="Calibri" pitchFamily="34" charset="0"/>
              </a:rPr>
              <a:t>imparzial</a:t>
            </a:r>
            <a:r>
              <a:rPr lang="es-PR" dirty="0" err="1" smtClean="0">
                <a:latin typeface="Candara" pitchFamily="34" charset="0"/>
                <a:cs typeface="Calibri" pitchFamily="34" charset="0"/>
              </a:rPr>
              <a:t>e</a:t>
            </a:r>
            <a:r>
              <a:rPr lang="es-PR" dirty="0" smtClean="0">
                <a:latin typeface="Candara" pitchFamily="34" charset="0"/>
                <a:cs typeface="Calibri" pitchFamily="34" charset="0"/>
              </a:rPr>
              <a:t> </a:t>
            </a:r>
            <a:r>
              <a:rPr lang="es-PR" dirty="0" err="1" smtClean="0">
                <a:latin typeface="Candara" pitchFamily="34" charset="0"/>
                <a:cs typeface="Calibri" pitchFamily="34" charset="0"/>
              </a:rPr>
              <a:t>davant</a:t>
            </a:r>
            <a:r>
              <a:rPr lang="es-PR" dirty="0" err="1" smtClean="0">
                <a:latin typeface="Candara" pitchFamily="34" charset="0"/>
                <a:cs typeface="Calibri" pitchFamily="34" charset="0"/>
              </a:rPr>
              <a:t>i</a:t>
            </a:r>
            <a:r>
              <a:rPr lang="es-PR" dirty="0" smtClean="0">
                <a:latin typeface="Candara" pitchFamily="34" charset="0"/>
                <a:cs typeface="Calibri" pitchFamily="34" charset="0"/>
              </a:rPr>
              <a:t> al </a:t>
            </a:r>
            <a:r>
              <a:rPr lang="es-PR" dirty="0" err="1" smtClean="0">
                <a:latin typeface="Candara" pitchFamily="34" charset="0"/>
                <a:cs typeface="Calibri" pitchFamily="34" charset="0"/>
              </a:rPr>
              <a:t>messagio</a:t>
            </a:r>
            <a:r>
              <a:rPr lang="es-PR" dirty="0" smtClean="0">
                <a:latin typeface="Candara" pitchFamily="34" charset="0"/>
                <a:cs typeface="Calibri" pitchFamily="34" charset="0"/>
              </a:rPr>
              <a:t> di </a:t>
            </a:r>
            <a:r>
              <a:rPr lang="es-PR" dirty="0" err="1" smtClean="0">
                <a:latin typeface="Candara" pitchFamily="34" charset="0"/>
                <a:cs typeface="Calibri" pitchFamily="34" charset="0"/>
              </a:rPr>
              <a:t>Gesù</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a:p>
            <a:pPr lvl="1"/>
            <a:r>
              <a:rPr lang="es-PR" dirty="0" smtClean="0">
                <a:latin typeface="Candara" pitchFamily="34" charset="0"/>
                <a:cs typeface="Calibri" pitchFamily="34" charset="0"/>
              </a:rPr>
              <a:t>La </a:t>
            </a:r>
            <a:r>
              <a:rPr lang="es-PR" dirty="0" err="1" smtClean="0">
                <a:latin typeface="Candara" pitchFamily="34" charset="0"/>
                <a:cs typeface="Calibri" pitchFamily="34" charset="0"/>
              </a:rPr>
              <a:t>presenza</a:t>
            </a:r>
            <a:r>
              <a:rPr lang="es-PR" dirty="0" smtClean="0">
                <a:latin typeface="Candara" pitchFamily="34" charset="0"/>
                <a:cs typeface="Calibri" pitchFamily="34" charset="0"/>
              </a:rPr>
              <a:t> di </a:t>
            </a:r>
            <a:r>
              <a:rPr lang="es-PR" dirty="0" err="1" smtClean="0">
                <a:latin typeface="Candara" pitchFamily="34" charset="0"/>
                <a:cs typeface="Calibri" pitchFamily="34" charset="0"/>
              </a:rPr>
              <a:t>Gesù</a:t>
            </a:r>
            <a:r>
              <a:rPr lang="es-PR" dirty="0" smtClean="0">
                <a:latin typeface="Candara" pitchFamily="34" charset="0"/>
                <a:cs typeface="Calibri" pitchFamily="34" charset="0"/>
              </a:rPr>
              <a:t> </a:t>
            </a:r>
            <a:r>
              <a:rPr lang="es-PR" dirty="0" err="1" smtClean="0">
                <a:latin typeface="Candara" pitchFamily="34" charset="0"/>
                <a:cs typeface="Calibri" pitchFamily="34" charset="0"/>
              </a:rPr>
              <a:t>sempre</a:t>
            </a:r>
            <a:r>
              <a:rPr lang="es-PR" dirty="0" smtClean="0">
                <a:latin typeface="Candara" pitchFamily="34" charset="0"/>
                <a:cs typeface="Calibri" pitchFamily="34" charset="0"/>
              </a:rPr>
              <a:t> ha </a:t>
            </a:r>
            <a:r>
              <a:rPr lang="es-PR" dirty="0" err="1" smtClean="0">
                <a:latin typeface="Candara" pitchFamily="34" charset="0"/>
                <a:cs typeface="Calibri" pitchFamily="34" charset="0"/>
              </a:rPr>
              <a:t>causato</a:t>
            </a:r>
            <a:r>
              <a:rPr lang="es-PR" dirty="0" smtClean="0">
                <a:latin typeface="Candara" pitchFamily="34" charset="0"/>
                <a:cs typeface="Calibri" pitchFamily="34" charset="0"/>
              </a:rPr>
              <a:t> </a:t>
            </a:r>
            <a:r>
              <a:rPr lang="es-PR" dirty="0" err="1" smtClean="0">
                <a:latin typeface="Candara" pitchFamily="34" charset="0"/>
                <a:cs typeface="Calibri" pitchFamily="34" charset="0"/>
              </a:rPr>
              <a:t>conflictti</a:t>
            </a:r>
            <a:r>
              <a:rPr lang="es-PR" dirty="0" smtClean="0">
                <a:latin typeface="Candara" pitchFamily="34" charset="0"/>
                <a:cs typeface="Calibri" pitchFamily="34" charset="0"/>
              </a:rPr>
              <a:t>, </a:t>
            </a:r>
            <a:r>
              <a:rPr lang="es-PR" dirty="0" smtClean="0">
                <a:latin typeface="Candara" pitchFamily="34" charset="0"/>
                <a:cs typeface="Calibri" pitchFamily="34" charset="0"/>
              </a:rPr>
              <a:t>y la gente </a:t>
            </a:r>
            <a:r>
              <a:rPr lang="es-PR" dirty="0" err="1" smtClean="0">
                <a:latin typeface="Candara" pitchFamily="34" charset="0"/>
                <a:cs typeface="Calibri" pitchFamily="34" charset="0"/>
              </a:rPr>
              <a:t>doveva</a:t>
            </a:r>
            <a:r>
              <a:rPr lang="es-PR" dirty="0" smtClean="0">
                <a:latin typeface="Candara" pitchFamily="34" charset="0"/>
                <a:cs typeface="Calibri" pitchFamily="34" charset="0"/>
              </a:rPr>
              <a:t> </a:t>
            </a:r>
            <a:r>
              <a:rPr lang="es-PR" dirty="0" err="1" smtClean="0">
                <a:latin typeface="Candara" pitchFamily="34" charset="0"/>
                <a:cs typeface="Calibri" pitchFamily="34" charset="0"/>
              </a:rPr>
              <a:t>decidere</a:t>
            </a:r>
            <a:r>
              <a:rPr lang="es-PR" dirty="0" smtClean="0">
                <a:latin typeface="Candara" pitchFamily="34" charset="0"/>
                <a:cs typeface="Calibri" pitchFamily="34" charset="0"/>
              </a:rPr>
              <a:t> </a:t>
            </a:r>
            <a:r>
              <a:rPr lang="es-PR" dirty="0" err="1" smtClean="0">
                <a:latin typeface="Candara" pitchFamily="34" charset="0"/>
                <a:cs typeface="Calibri" pitchFamily="34" charset="0"/>
              </a:rPr>
              <a:t>essere</a:t>
            </a:r>
            <a:r>
              <a:rPr lang="es-PR" dirty="0" smtClean="0">
                <a:latin typeface="Candara" pitchFamily="34" charset="0"/>
                <a:cs typeface="Calibri" pitchFamily="34" charset="0"/>
              </a:rPr>
              <a:t> con </a:t>
            </a:r>
            <a:r>
              <a:rPr lang="es-PR" dirty="0" err="1" smtClean="0">
                <a:latin typeface="Candara" pitchFamily="34" charset="0"/>
                <a:cs typeface="Calibri" pitchFamily="34" charset="0"/>
              </a:rPr>
              <a:t>Egli</a:t>
            </a:r>
            <a:r>
              <a:rPr lang="es-PR" dirty="0" smtClean="0">
                <a:latin typeface="Candara" pitchFamily="34" charset="0"/>
                <a:cs typeface="Calibri" pitchFamily="34" charset="0"/>
              </a:rPr>
              <a:t> o non.</a:t>
            </a:r>
            <a:endParaRPr lang="es-PR" dirty="0" smtClean="0">
              <a:latin typeface="Candara" pitchFamily="34" charset="0"/>
              <a:cs typeface="Calibri" pitchFamily="34" charset="0"/>
            </a:endParaRPr>
          </a:p>
          <a:p>
            <a:pPr lvl="1"/>
            <a:r>
              <a:rPr lang="es-PR" dirty="0" smtClean="0">
                <a:latin typeface="Candara" pitchFamily="34" charset="0"/>
                <a:cs typeface="Calibri" pitchFamily="34" charset="0"/>
              </a:rPr>
              <a:t>Non </a:t>
            </a:r>
            <a:r>
              <a:rPr lang="es-PR" dirty="0" err="1" smtClean="0">
                <a:latin typeface="Candara" pitchFamily="34" charset="0"/>
                <a:cs typeface="Calibri" pitchFamily="34" charset="0"/>
              </a:rPr>
              <a:t>c’è</a:t>
            </a:r>
            <a:r>
              <a:rPr lang="es-PR" dirty="0" smtClean="0">
                <a:latin typeface="Candara" pitchFamily="34" charset="0"/>
                <a:cs typeface="Calibri" pitchFamily="34" charset="0"/>
              </a:rPr>
              <a:t> </a:t>
            </a:r>
            <a:r>
              <a:rPr lang="es-PR" dirty="0" err="1" smtClean="0">
                <a:latin typeface="Candara" pitchFamily="34" charset="0"/>
                <a:cs typeface="Calibri" pitchFamily="34" charset="0"/>
              </a:rPr>
              <a:t>un’altra</a:t>
            </a:r>
            <a:r>
              <a:rPr lang="es-PR" dirty="0" smtClean="0">
                <a:latin typeface="Candara" pitchFamily="34" charset="0"/>
                <a:cs typeface="Calibri" pitchFamily="34" charset="0"/>
              </a:rPr>
              <a:t> </a:t>
            </a:r>
            <a:r>
              <a:rPr lang="es-PR" dirty="0" err="1" smtClean="0">
                <a:latin typeface="Candara" pitchFamily="34" charset="0"/>
                <a:cs typeface="Calibri" pitchFamily="34" charset="0"/>
              </a:rPr>
              <a:t>opzione</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65</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65</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a:stretch/>
        </p:blipFill>
        <p:spPr>
          <a:xfrm>
            <a:off x="6096000" y="0"/>
            <a:ext cx="3048000" cy="1752600"/>
          </a:xfrm>
          <a:prstGeom prst="rect">
            <a:avLst/>
          </a:prstGeom>
        </p:spPr>
      </p:pic>
    </p:spTree>
    <p:extLst>
      <p:ext uri="{BB962C8B-B14F-4D97-AF65-F5344CB8AC3E}">
        <p14:creationId xmlns="" xmlns:p14="http://schemas.microsoft.com/office/powerpoint/2010/main" val="1194858381"/>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PR" sz="4000" noProof="0" dirty="0" err="1" smtClean="0">
                <a:latin typeface="Candara" pitchFamily="34" charset="0"/>
                <a:cs typeface="Calibri" pitchFamily="34" charset="0"/>
              </a:rPr>
              <a:t>Aplicazioni</a:t>
            </a:r>
            <a:endParaRPr lang="es-PR" sz="3600" noProof="0" dirty="0">
              <a:solidFill>
                <a:srgbClr val="FF0000"/>
              </a:solidFill>
              <a:latin typeface="Candara" pitchFamily="34" charset="0"/>
              <a:cs typeface="Calibri" pitchFamily="34" charset="0"/>
            </a:endParaRPr>
          </a:p>
        </p:txBody>
      </p:sp>
      <p:sp>
        <p:nvSpPr>
          <p:cNvPr id="7" name="Content Placeholder 6"/>
          <p:cNvSpPr>
            <a:spLocks noGrp="1"/>
          </p:cNvSpPr>
          <p:nvPr>
            <p:ph idx="1"/>
          </p:nvPr>
        </p:nvSpPr>
        <p:spPr>
          <a:xfrm>
            <a:off x="152399" y="2017712"/>
            <a:ext cx="8534401" cy="4683126"/>
          </a:xfrm>
        </p:spPr>
        <p:txBody>
          <a:bodyPr>
            <a:normAutofit/>
          </a:bodyPr>
          <a:lstStyle/>
          <a:p>
            <a:r>
              <a:rPr lang="es-PR" sz="3600" dirty="0" smtClean="0">
                <a:latin typeface="Candara" pitchFamily="34" charset="0"/>
                <a:cs typeface="Calibri" pitchFamily="34" charset="0"/>
              </a:rPr>
              <a:t>Una </a:t>
            </a:r>
            <a:r>
              <a:rPr lang="es-PR" sz="3600" dirty="0" err="1" smtClean="0">
                <a:latin typeface="Candara" pitchFamily="34" charset="0"/>
                <a:cs typeface="Calibri" pitchFamily="34" charset="0"/>
              </a:rPr>
              <a:t>missione</a:t>
            </a:r>
            <a:r>
              <a:rPr lang="es-PR" sz="3600" dirty="0" smtClean="0">
                <a:latin typeface="Candara" pitchFamily="34" charset="0"/>
                <a:cs typeface="Calibri" pitchFamily="34" charset="0"/>
              </a:rPr>
              <a:t> “</a:t>
            </a:r>
            <a:r>
              <a:rPr lang="es-PR" sz="3600" dirty="0" err="1" smtClean="0">
                <a:latin typeface="Candara" pitchFamily="34" charset="0"/>
                <a:cs typeface="Calibri" pitchFamily="34" charset="0"/>
              </a:rPr>
              <a:t>arrampicata</a:t>
            </a:r>
            <a:r>
              <a:rPr lang="es-PR" sz="3600" dirty="0" smtClean="0">
                <a:latin typeface="Candara" pitchFamily="34" charset="0"/>
                <a:cs typeface="Calibri" pitchFamily="34" charset="0"/>
              </a:rPr>
              <a:t>”.</a:t>
            </a:r>
            <a:endParaRPr lang="es-PR" sz="3600" dirty="0" smtClean="0">
              <a:latin typeface="Candara" pitchFamily="34" charset="0"/>
              <a:cs typeface="Calibri" pitchFamily="34" charset="0"/>
            </a:endParaRPr>
          </a:p>
          <a:p>
            <a:pPr lvl="1"/>
            <a:r>
              <a:rPr lang="es-PR" dirty="0" err="1" smtClean="0">
                <a:latin typeface="Candara" pitchFamily="34" charset="0"/>
                <a:cs typeface="Calibri" pitchFamily="34" charset="0"/>
              </a:rPr>
              <a:t>Siamo</a:t>
            </a:r>
            <a:r>
              <a:rPr lang="es-PR" dirty="0" smtClean="0">
                <a:latin typeface="Candara" pitchFamily="34" charset="0"/>
                <a:cs typeface="Calibri" pitchFamily="34" charset="0"/>
              </a:rPr>
              <a:t> </a:t>
            </a:r>
            <a:r>
              <a:rPr lang="es-PR" dirty="0" err="1" smtClean="0">
                <a:latin typeface="Candara" pitchFamily="34" charset="0"/>
                <a:cs typeface="Calibri" pitchFamily="34" charset="0"/>
              </a:rPr>
              <a:t>sbagliati</a:t>
            </a:r>
            <a:r>
              <a:rPr lang="es-PR" dirty="0" smtClean="0">
                <a:latin typeface="Candara" pitchFamily="34" charset="0"/>
                <a:cs typeface="Calibri" pitchFamily="34" charset="0"/>
              </a:rPr>
              <a:t> se </a:t>
            </a:r>
            <a:r>
              <a:rPr lang="es-PR" dirty="0" err="1" smtClean="0">
                <a:latin typeface="Candara" pitchFamily="34" charset="0"/>
                <a:cs typeface="Calibri" pitchFamily="34" charset="0"/>
              </a:rPr>
              <a:t>pensiamo</a:t>
            </a:r>
            <a:r>
              <a:rPr lang="es-PR" dirty="0" smtClean="0">
                <a:latin typeface="Candara" pitchFamily="34" charset="0"/>
                <a:cs typeface="Calibri" pitchFamily="34" charset="0"/>
              </a:rPr>
              <a:t> che la </a:t>
            </a:r>
            <a:r>
              <a:rPr lang="es-PR" dirty="0" err="1" smtClean="0">
                <a:latin typeface="Candara" pitchFamily="34" charset="0"/>
                <a:cs typeface="Calibri" pitchFamily="34" charset="0"/>
              </a:rPr>
              <a:t>missione</a:t>
            </a:r>
            <a:r>
              <a:rPr lang="es-PR" dirty="0" smtClean="0">
                <a:latin typeface="Candara" pitchFamily="34" charset="0"/>
                <a:cs typeface="Calibri" pitchFamily="34" charset="0"/>
              </a:rPr>
              <a:t> del </a:t>
            </a:r>
            <a:r>
              <a:rPr lang="es-PR" dirty="0" err="1" smtClean="0">
                <a:latin typeface="Candara" pitchFamily="34" charset="0"/>
                <a:cs typeface="Calibri" pitchFamily="34" charset="0"/>
              </a:rPr>
              <a:t>credente</a:t>
            </a:r>
            <a:r>
              <a:rPr lang="es-PR" dirty="0" smtClean="0">
                <a:latin typeface="Candara" pitchFamily="34" charset="0"/>
                <a:cs typeface="Calibri" pitchFamily="34" charset="0"/>
              </a:rPr>
              <a:t> </a:t>
            </a:r>
            <a:r>
              <a:rPr lang="es-PR" dirty="0" err="1" smtClean="0">
                <a:latin typeface="Candara" pitchFamily="34" charset="0"/>
                <a:cs typeface="Calibri" pitchFamily="34" charset="0"/>
              </a:rPr>
              <a:t>sia</a:t>
            </a:r>
            <a:r>
              <a:rPr lang="es-PR" dirty="0" smtClean="0">
                <a:latin typeface="Candara" pitchFamily="34" charset="0"/>
                <a:cs typeface="Calibri" pitchFamily="34" charset="0"/>
              </a:rPr>
              <a:t> </a:t>
            </a:r>
            <a:r>
              <a:rPr lang="es-PR" dirty="0" err="1" smtClean="0">
                <a:latin typeface="Candara" pitchFamily="34" charset="0"/>
                <a:cs typeface="Calibri" pitchFamily="34" charset="0"/>
              </a:rPr>
              <a:t>facile</a:t>
            </a:r>
            <a:r>
              <a:rPr lang="es-PR" dirty="0" smtClean="0">
                <a:latin typeface="Candara" pitchFamily="34" charset="0"/>
                <a:cs typeface="Calibri" pitchFamily="34" charset="0"/>
              </a:rPr>
              <a:t>. </a:t>
            </a:r>
            <a:endParaRPr lang="es-PR" dirty="0" smtClean="0">
              <a:latin typeface="Candara" pitchFamily="34" charset="0"/>
              <a:cs typeface="Calibri" pitchFamily="34" charset="0"/>
            </a:endParaRPr>
          </a:p>
          <a:p>
            <a:pPr lvl="1"/>
            <a:r>
              <a:rPr lang="es-PR" dirty="0" smtClean="0">
                <a:latin typeface="Candara" pitchFamily="34" charset="0"/>
                <a:cs typeface="Calibri" pitchFamily="34" charset="0"/>
              </a:rPr>
              <a:t>La </a:t>
            </a:r>
            <a:r>
              <a:rPr lang="es-PR" dirty="0" err="1" smtClean="0">
                <a:latin typeface="Candara" pitchFamily="34" charset="0"/>
                <a:cs typeface="Calibri" pitchFamily="34" charset="0"/>
              </a:rPr>
              <a:t>verità</a:t>
            </a:r>
            <a:r>
              <a:rPr lang="es-PR" dirty="0" smtClean="0">
                <a:latin typeface="Candara" pitchFamily="34" charset="0"/>
                <a:cs typeface="Calibri" pitchFamily="34" charset="0"/>
              </a:rPr>
              <a:t> è che </a:t>
            </a:r>
            <a:r>
              <a:rPr lang="es-PR" dirty="0" err="1" smtClean="0">
                <a:latin typeface="Candara" pitchFamily="34" charset="0"/>
                <a:cs typeface="Calibri" pitchFamily="34" charset="0"/>
              </a:rPr>
              <a:t>molte</a:t>
            </a:r>
            <a:r>
              <a:rPr lang="es-PR" dirty="0" smtClean="0">
                <a:latin typeface="Candara" pitchFamily="34" charset="0"/>
                <a:cs typeface="Calibri" pitchFamily="34" charset="0"/>
              </a:rPr>
              <a:t> </a:t>
            </a:r>
            <a:r>
              <a:rPr lang="es-PR" dirty="0" err="1" smtClean="0">
                <a:latin typeface="Candara" pitchFamily="34" charset="0"/>
                <a:cs typeface="Calibri" pitchFamily="34" charset="0"/>
              </a:rPr>
              <a:t>volte</a:t>
            </a:r>
            <a:r>
              <a:rPr lang="es-PR" dirty="0" smtClean="0">
                <a:latin typeface="Candara" pitchFamily="34" charset="0"/>
                <a:cs typeface="Calibri" pitchFamily="34" charset="0"/>
              </a:rPr>
              <a:t> </a:t>
            </a:r>
            <a:r>
              <a:rPr lang="es-PR" dirty="0" err="1" smtClean="0">
                <a:latin typeface="Candara" pitchFamily="34" charset="0"/>
                <a:cs typeface="Calibri" pitchFamily="34" charset="0"/>
              </a:rPr>
              <a:t>saremo</a:t>
            </a:r>
            <a:r>
              <a:rPr lang="es-PR" dirty="0" smtClean="0">
                <a:latin typeface="Candara" pitchFamily="34" charset="0"/>
                <a:cs typeface="Calibri" pitchFamily="34" charset="0"/>
              </a:rPr>
              <a:t> </a:t>
            </a:r>
            <a:r>
              <a:rPr lang="es-PR" dirty="0" err="1" smtClean="0">
                <a:latin typeface="Candara" pitchFamily="34" charset="0"/>
                <a:cs typeface="Calibri" pitchFamily="34" charset="0"/>
              </a:rPr>
              <a:t>all’estremo</a:t>
            </a:r>
            <a:r>
              <a:rPr lang="es-PR" dirty="0" smtClean="0">
                <a:latin typeface="Candara" pitchFamily="34" charset="0"/>
                <a:cs typeface="Calibri" pitchFamily="34" charset="0"/>
              </a:rPr>
              <a:t> di </a:t>
            </a:r>
            <a:r>
              <a:rPr lang="es-PR" dirty="0" err="1" smtClean="0">
                <a:latin typeface="Candara" pitchFamily="34" charset="0"/>
                <a:cs typeface="Calibri" pitchFamily="34" charset="0"/>
              </a:rPr>
              <a:t>offrere</a:t>
            </a:r>
            <a:r>
              <a:rPr lang="es-PR" dirty="0" smtClean="0">
                <a:latin typeface="Candara" pitchFamily="34" charset="0"/>
                <a:cs typeface="Calibri" pitchFamily="34" charset="0"/>
              </a:rPr>
              <a:t> la vita per </a:t>
            </a:r>
            <a:r>
              <a:rPr lang="es-PR" dirty="0" err="1" smtClean="0">
                <a:latin typeface="Candara" pitchFamily="34" charset="0"/>
                <a:cs typeface="Calibri" pitchFamily="34" charset="0"/>
              </a:rPr>
              <a:t>compiere</a:t>
            </a:r>
            <a:r>
              <a:rPr lang="es-PR" dirty="0" smtClean="0">
                <a:latin typeface="Candara" pitchFamily="34" charset="0"/>
                <a:cs typeface="Calibri" pitchFamily="34" charset="0"/>
              </a:rPr>
              <a:t> la </a:t>
            </a:r>
            <a:r>
              <a:rPr lang="es-PR" dirty="0" err="1" smtClean="0">
                <a:latin typeface="Candara" pitchFamily="34" charset="0"/>
                <a:cs typeface="Calibri" pitchFamily="34" charset="0"/>
              </a:rPr>
              <a:t>missione</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a:p>
            <a:pPr lvl="1"/>
            <a:r>
              <a:rPr lang="es-PR" dirty="0" smtClean="0">
                <a:latin typeface="Candara" pitchFamily="34" charset="0"/>
                <a:cs typeface="Calibri" pitchFamily="34" charset="0"/>
              </a:rPr>
              <a:t>Non </a:t>
            </a:r>
            <a:r>
              <a:rPr lang="es-PR" dirty="0" err="1" smtClean="0">
                <a:latin typeface="Candara" pitchFamily="34" charset="0"/>
                <a:cs typeface="Calibri" pitchFamily="34" charset="0"/>
              </a:rPr>
              <a:t>c’è</a:t>
            </a:r>
            <a:r>
              <a:rPr lang="es-PR" dirty="0" smtClean="0">
                <a:latin typeface="Candara" pitchFamily="34" charset="0"/>
                <a:cs typeface="Calibri" pitchFamily="34" charset="0"/>
              </a:rPr>
              <a:t> </a:t>
            </a:r>
            <a:r>
              <a:rPr lang="es-PR" dirty="0" err="1" smtClean="0">
                <a:latin typeface="Candara" pitchFamily="34" charset="0"/>
                <a:cs typeface="Calibri" pitchFamily="34" charset="0"/>
              </a:rPr>
              <a:t>opzione</a:t>
            </a:r>
            <a:r>
              <a:rPr lang="es-PR" dirty="0" smtClean="0">
                <a:latin typeface="Candara" pitchFamily="34" charset="0"/>
                <a:cs typeface="Calibri" pitchFamily="34" charset="0"/>
              </a:rPr>
              <a:t> per </a:t>
            </a:r>
            <a:r>
              <a:rPr lang="es-PR" dirty="0" err="1" smtClean="0">
                <a:latin typeface="Candara" pitchFamily="34" charset="0"/>
                <a:cs typeface="Calibri" pitchFamily="34" charset="0"/>
              </a:rPr>
              <a:t>il</a:t>
            </a:r>
            <a:r>
              <a:rPr lang="es-PR" dirty="0" smtClean="0">
                <a:latin typeface="Candara" pitchFamily="34" charset="0"/>
                <a:cs typeface="Calibri" pitchFamily="34" charset="0"/>
              </a:rPr>
              <a:t> </a:t>
            </a:r>
            <a:r>
              <a:rPr lang="es-PR" dirty="0" err="1" smtClean="0">
                <a:latin typeface="Candara" pitchFamily="34" charset="0"/>
                <a:cs typeface="Calibri" pitchFamily="34" charset="0"/>
              </a:rPr>
              <a:t>credente</a:t>
            </a:r>
            <a:r>
              <a:rPr lang="es-PR" dirty="0" smtClean="0">
                <a:latin typeface="Candara" pitchFamily="34" charset="0"/>
                <a:cs typeface="Calibri" pitchFamily="34" charset="0"/>
              </a:rPr>
              <a:t>: o </a:t>
            </a:r>
            <a:r>
              <a:rPr lang="es-PR" dirty="0" err="1" smtClean="0">
                <a:latin typeface="Candara" pitchFamily="34" charset="0"/>
                <a:cs typeface="Calibri" pitchFamily="34" charset="0"/>
              </a:rPr>
              <a:t>compiamo</a:t>
            </a:r>
            <a:r>
              <a:rPr lang="es-PR" dirty="0" smtClean="0">
                <a:latin typeface="Candara" pitchFamily="34" charset="0"/>
                <a:cs typeface="Calibri" pitchFamily="34" charset="0"/>
              </a:rPr>
              <a:t> con </a:t>
            </a:r>
            <a:r>
              <a:rPr lang="es-PR" dirty="0" err="1" smtClean="0">
                <a:latin typeface="Candara" pitchFamily="34" charset="0"/>
                <a:cs typeface="Calibri" pitchFamily="34" charset="0"/>
              </a:rPr>
              <a:t>fideltà</a:t>
            </a:r>
            <a:r>
              <a:rPr lang="es-PR" dirty="0" smtClean="0">
                <a:latin typeface="Candara" pitchFamily="34" charset="0"/>
                <a:cs typeface="Calibri" pitchFamily="34" charset="0"/>
              </a:rPr>
              <a:t> </a:t>
            </a:r>
            <a:r>
              <a:rPr lang="es-PR" dirty="0" smtClean="0">
                <a:latin typeface="Candara" pitchFamily="34" charset="0"/>
                <a:cs typeface="Calibri" pitchFamily="34" charset="0"/>
              </a:rPr>
              <a:t>o </a:t>
            </a:r>
            <a:r>
              <a:rPr lang="es-PR" dirty="0" smtClean="0">
                <a:latin typeface="Candara" pitchFamily="34" charset="0"/>
                <a:cs typeface="Calibri" pitchFamily="34" charset="0"/>
              </a:rPr>
              <a:t>son </a:t>
            </a:r>
            <a:r>
              <a:rPr lang="es-PR" dirty="0" err="1" smtClean="0">
                <a:latin typeface="Candara" pitchFamily="34" charset="0"/>
                <a:cs typeface="Calibri" pitchFamily="34" charset="0"/>
              </a:rPr>
              <a:t>siamo</a:t>
            </a:r>
            <a:r>
              <a:rPr lang="es-PR" dirty="0" smtClean="0">
                <a:latin typeface="Candara" pitchFamily="34" charset="0"/>
                <a:cs typeface="Calibri" pitchFamily="34" charset="0"/>
              </a:rPr>
              <a:t> </a:t>
            </a:r>
            <a:r>
              <a:rPr lang="es-PR" dirty="0" err="1" smtClean="0">
                <a:latin typeface="Candara" pitchFamily="34" charset="0"/>
                <a:cs typeface="Calibri" pitchFamily="34" charset="0"/>
              </a:rPr>
              <a:t>atti</a:t>
            </a:r>
            <a:r>
              <a:rPr lang="es-PR" dirty="0" smtClean="0">
                <a:latin typeface="Candara" pitchFamily="34" charset="0"/>
                <a:cs typeface="Calibri" pitchFamily="34" charset="0"/>
              </a:rPr>
              <a:t> per </a:t>
            </a:r>
            <a:r>
              <a:rPr lang="es-PR" dirty="0" err="1" smtClean="0">
                <a:latin typeface="Candara" pitchFamily="34" charset="0"/>
                <a:cs typeface="Calibri" pitchFamily="34" charset="0"/>
              </a:rPr>
              <a:t>il</a:t>
            </a:r>
            <a:r>
              <a:rPr lang="es-PR" dirty="0" smtClean="0">
                <a:latin typeface="Candara" pitchFamily="34" charset="0"/>
                <a:cs typeface="Calibri" pitchFamily="34" charset="0"/>
              </a:rPr>
              <a:t> </a:t>
            </a:r>
            <a:r>
              <a:rPr lang="es-PR" dirty="0" err="1" smtClean="0">
                <a:latin typeface="Candara" pitchFamily="34" charset="0"/>
                <a:cs typeface="Calibri" pitchFamily="34" charset="0"/>
              </a:rPr>
              <a:t>Regno</a:t>
            </a:r>
            <a:r>
              <a:rPr lang="es-PR" dirty="0" smtClean="0">
                <a:latin typeface="Candara" pitchFamily="34" charset="0"/>
                <a:cs typeface="Calibri" pitchFamily="34" charset="0"/>
              </a:rPr>
              <a:t>.</a:t>
            </a:r>
            <a:endParaRPr lang="es-PR" dirty="0" smtClean="0">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66</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66</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pic>
        <p:nvPicPr>
          <p:cNvPr id="8" name="Picture 7"/>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a:stretch/>
        </p:blipFill>
        <p:spPr>
          <a:xfrm>
            <a:off x="6096000" y="0"/>
            <a:ext cx="3048000" cy="1752600"/>
          </a:xfrm>
          <a:prstGeom prst="rect">
            <a:avLst/>
          </a:prstGeom>
        </p:spPr>
      </p:pic>
    </p:spTree>
    <p:extLst>
      <p:ext uri="{BB962C8B-B14F-4D97-AF65-F5344CB8AC3E}">
        <p14:creationId xmlns="" xmlns:p14="http://schemas.microsoft.com/office/powerpoint/2010/main" val="2845074028"/>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pPr>
              <a:defRPr/>
            </a:pPr>
            <a:fld id="{218A1B8D-2211-4267-85EA-46D8260B611F}" type="slidenum">
              <a:rPr lang="en-US">
                <a:solidFill>
                  <a:srgbClr val="000000"/>
                </a:solidFill>
              </a:rPr>
              <a:pPr>
                <a:defRPr/>
              </a:pPr>
              <a:t>67</a:t>
            </a:fld>
            <a:endParaRPr lang="en-US">
              <a:solidFill>
                <a:srgbClr val="000000"/>
              </a:solidFill>
            </a:endParaRPr>
          </a:p>
        </p:txBody>
      </p:sp>
      <p:sp>
        <p:nvSpPr>
          <p:cNvPr id="260098" name="Rectangle 2"/>
          <p:cNvSpPr>
            <a:spLocks noGrp="1" noChangeArrowheads="1"/>
          </p:cNvSpPr>
          <p:nvPr>
            <p:ph type="title" idx="4294967295"/>
          </p:nvPr>
        </p:nvSpPr>
        <p:spPr/>
        <p:txBody>
          <a:bodyPr/>
          <a:lstStyle/>
          <a:p>
            <a:r>
              <a:rPr lang="es-PR" noProof="0" dirty="0" err="1" smtClean="0">
                <a:latin typeface="Candara" pitchFamily="34" charset="0"/>
                <a:cs typeface="Calibri" pitchFamily="34" charset="0"/>
              </a:rPr>
              <a:t>Bibliografia</a:t>
            </a:r>
            <a:endParaRPr lang="es-PR" noProof="0" dirty="0" smtClean="0">
              <a:latin typeface="Candara" pitchFamily="34" charset="0"/>
              <a:cs typeface="Calibri" pitchFamily="34" charset="0"/>
            </a:endParaRPr>
          </a:p>
        </p:txBody>
      </p:sp>
      <p:sp>
        <p:nvSpPr>
          <p:cNvPr id="260099" name="Rectangle 3"/>
          <p:cNvSpPr>
            <a:spLocks noGrp="1" noChangeArrowheads="1"/>
          </p:cNvSpPr>
          <p:nvPr>
            <p:ph type="body" idx="4294967295"/>
          </p:nvPr>
        </p:nvSpPr>
        <p:spPr>
          <a:xfrm>
            <a:off x="152400" y="1941513"/>
            <a:ext cx="8534400" cy="4459287"/>
          </a:xfrm>
        </p:spPr>
        <p:txBody>
          <a:bodyPr>
            <a:normAutofit fontScale="85000" lnSpcReduction="20000"/>
          </a:bodyPr>
          <a:lstStyle/>
          <a:p>
            <a:pPr>
              <a:lnSpc>
                <a:spcPct val="80000"/>
              </a:lnSpc>
              <a:spcAft>
                <a:spcPts val="600"/>
              </a:spcAft>
              <a:buNone/>
            </a:pPr>
            <a:r>
              <a:rPr lang="es-PR" sz="1400" noProof="0" dirty="0" smtClean="0">
                <a:latin typeface="Candara" pitchFamily="34" charset="0"/>
                <a:cs typeface="Calibri" pitchFamily="34" charset="0"/>
              </a:rPr>
              <a:t>Carson, D., France, R., </a:t>
            </a:r>
            <a:r>
              <a:rPr lang="es-PR" sz="1400" noProof="0" dirty="0" err="1" smtClean="0">
                <a:latin typeface="Candara" pitchFamily="34" charset="0"/>
                <a:cs typeface="Calibri" pitchFamily="34" charset="0"/>
              </a:rPr>
              <a:t>Motyer</a:t>
            </a:r>
            <a:r>
              <a:rPr lang="es-PR" sz="1400" noProof="0" dirty="0" smtClean="0">
                <a:latin typeface="Candara" pitchFamily="34" charset="0"/>
                <a:cs typeface="Calibri" pitchFamily="34" charset="0"/>
              </a:rPr>
              <a:t>, J., &amp; </a:t>
            </a:r>
            <a:r>
              <a:rPr lang="es-PR" sz="1400" noProof="0" dirty="0" err="1" smtClean="0">
                <a:latin typeface="Candara" pitchFamily="34" charset="0"/>
                <a:cs typeface="Calibri" pitchFamily="34" charset="0"/>
              </a:rPr>
              <a:t>Wenham</a:t>
            </a:r>
            <a:r>
              <a:rPr lang="es-PR" sz="1400" noProof="0" dirty="0" smtClean="0">
                <a:latin typeface="Candara" pitchFamily="34" charset="0"/>
                <a:cs typeface="Calibri" pitchFamily="34" charset="0"/>
              </a:rPr>
              <a:t>, G. (2000, c1999). </a:t>
            </a:r>
            <a:r>
              <a:rPr lang="es-PR" sz="1400" i="1" noProof="0" dirty="0" smtClean="0">
                <a:latin typeface="Candara" pitchFamily="34" charset="0"/>
                <a:cs typeface="Calibri" pitchFamily="34" charset="0"/>
              </a:rPr>
              <a:t>Nuevo comentario Bíblico : Siglo veintiuno</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a:t>
            </a:r>
            <a:r>
              <a:rPr lang="es-PR" sz="1400" noProof="0" dirty="0" err="1" smtClean="0">
                <a:latin typeface="Candara" pitchFamily="34" charset="0"/>
                <a:cs typeface="Calibri" pitchFamily="34" charset="0"/>
              </a:rPr>
              <a:t>Lc</a:t>
            </a:r>
            <a:r>
              <a:rPr lang="es-PR" sz="1400" noProof="0" dirty="0" smtClean="0">
                <a:latin typeface="Candara" pitchFamily="34" charset="0"/>
                <a:cs typeface="Calibri" pitchFamily="34" charset="0"/>
              </a:rPr>
              <a:t> 6.20-26). Miami: Sociedades </a:t>
            </a:r>
            <a:r>
              <a:rPr lang="es-PR" sz="1400" noProof="0" dirty="0" err="1" smtClean="0">
                <a:latin typeface="Candara" pitchFamily="34" charset="0"/>
                <a:cs typeface="Calibri" pitchFamily="34" charset="0"/>
              </a:rPr>
              <a:t>Bı́blicas</a:t>
            </a:r>
            <a:r>
              <a:rPr lang="es-PR" sz="1400" noProof="0" dirty="0" smtClean="0">
                <a:latin typeface="Candara" pitchFamily="34" charset="0"/>
                <a:cs typeface="Calibri" pitchFamily="34" charset="0"/>
              </a:rPr>
              <a:t> Unidas.</a:t>
            </a:r>
          </a:p>
          <a:p>
            <a:pPr>
              <a:lnSpc>
                <a:spcPct val="80000"/>
              </a:lnSpc>
              <a:spcAft>
                <a:spcPts val="600"/>
              </a:spcAft>
              <a:buNone/>
            </a:pPr>
            <a:r>
              <a:rPr lang="es-PR" sz="1400" noProof="0" dirty="0" smtClean="0">
                <a:latin typeface="Candara" pitchFamily="34" charset="0"/>
                <a:cs typeface="Calibri" pitchFamily="34" charset="0"/>
              </a:rPr>
              <a:t>Douglas, J.D. </a:t>
            </a:r>
            <a:r>
              <a:rPr lang="es-PR" sz="1400" i="1" noProof="0" dirty="0" smtClean="0">
                <a:latin typeface="Candara" pitchFamily="34" charset="0"/>
                <a:cs typeface="Calibri" pitchFamily="34" charset="0"/>
              </a:rPr>
              <a:t>Nuevo Diccionario Bíblico : Primera Edición</a:t>
            </a:r>
            <a:r>
              <a:rPr lang="es-PR" sz="1400" noProof="0" dirty="0" smtClean="0">
                <a:latin typeface="Candara" pitchFamily="34" charset="0"/>
                <a:cs typeface="Calibri" pitchFamily="34" charset="0"/>
              </a:rPr>
              <a:t>. Miami: Sociedades Bíblicas Unidas, 2000.</a:t>
            </a:r>
          </a:p>
          <a:p>
            <a:pPr>
              <a:lnSpc>
                <a:spcPct val="80000"/>
              </a:lnSpc>
              <a:spcAft>
                <a:spcPts val="600"/>
              </a:spcAft>
              <a:buNone/>
            </a:pPr>
            <a:r>
              <a:rPr lang="es-PR" sz="1400" i="1" noProof="0" dirty="0" smtClean="0">
                <a:latin typeface="Candara" pitchFamily="34" charset="0"/>
                <a:cs typeface="Calibri" pitchFamily="34" charset="0"/>
              </a:rPr>
              <a:t>LBLA Mapas</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La </a:t>
            </a:r>
            <a:r>
              <a:rPr lang="es-PR" sz="1400" noProof="0" dirty="0" err="1" smtClean="0">
                <a:latin typeface="Candara" pitchFamily="34" charset="0"/>
                <a:cs typeface="Calibri" pitchFamily="34" charset="0"/>
              </a:rPr>
              <a:t>Habra</a:t>
            </a:r>
            <a:r>
              <a:rPr lang="es-PR" sz="1400" noProof="0" dirty="0" smtClean="0">
                <a:latin typeface="Candara" pitchFamily="34" charset="0"/>
                <a:cs typeface="Calibri" pitchFamily="34" charset="0"/>
              </a:rPr>
              <a:t>, CA: </a:t>
            </a:r>
            <a:r>
              <a:rPr lang="es-PR" sz="1400" noProof="0" dirty="0" err="1" smtClean="0">
                <a:latin typeface="Candara" pitchFamily="34" charset="0"/>
                <a:cs typeface="Calibri" pitchFamily="34" charset="0"/>
              </a:rPr>
              <a:t>Foundation</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Publications</a:t>
            </a:r>
            <a:r>
              <a:rPr lang="es-PR" sz="1400" noProof="0" dirty="0" smtClean="0">
                <a:latin typeface="Candara" pitchFamily="34" charset="0"/>
                <a:cs typeface="Calibri" pitchFamily="34" charset="0"/>
              </a:rPr>
              <a:t>, Inc., 2000.</a:t>
            </a:r>
          </a:p>
          <a:p>
            <a:pPr>
              <a:lnSpc>
                <a:spcPct val="80000"/>
              </a:lnSpc>
              <a:spcAft>
                <a:spcPts val="600"/>
              </a:spcAft>
              <a:buNone/>
            </a:pPr>
            <a:r>
              <a:rPr lang="es-PR" sz="1400" noProof="0" dirty="0" err="1" smtClean="0">
                <a:latin typeface="Candara" pitchFamily="34" charset="0"/>
                <a:cs typeface="Calibri" pitchFamily="34" charset="0"/>
              </a:rPr>
              <a:t>Lockward</a:t>
            </a:r>
            <a:r>
              <a:rPr lang="es-PR" sz="1400" noProof="0" dirty="0" smtClean="0">
                <a:latin typeface="Candara" pitchFamily="34" charset="0"/>
                <a:cs typeface="Calibri" pitchFamily="34" charset="0"/>
              </a:rPr>
              <a:t>, Alfonso. </a:t>
            </a:r>
            <a:r>
              <a:rPr lang="es-PR" sz="1400" i="1" noProof="0" dirty="0" smtClean="0">
                <a:latin typeface="Candara" pitchFamily="34" charset="0"/>
                <a:cs typeface="Calibri" pitchFamily="34" charset="0"/>
              </a:rPr>
              <a:t>Nuevo Diccionario De La Biblia.</a:t>
            </a:r>
            <a:r>
              <a:rPr lang="es-PR" sz="1400" noProof="0" dirty="0" smtClean="0">
                <a:latin typeface="Candara" pitchFamily="34" charset="0"/>
                <a:cs typeface="Calibri" pitchFamily="34" charset="0"/>
              </a:rPr>
              <a:t> Miami: Editorial </a:t>
            </a:r>
            <a:r>
              <a:rPr lang="es-PR" sz="1400" noProof="0" dirty="0" err="1" smtClean="0">
                <a:latin typeface="Candara" pitchFamily="34" charset="0"/>
                <a:cs typeface="Calibri" pitchFamily="34" charset="0"/>
              </a:rPr>
              <a:t>Unilit</a:t>
            </a:r>
            <a:r>
              <a:rPr lang="es-PR" sz="1400" noProof="0" dirty="0" smtClean="0">
                <a:latin typeface="Candara" pitchFamily="34" charset="0"/>
                <a:cs typeface="Calibri" pitchFamily="34" charset="0"/>
              </a:rPr>
              <a:t>, 2003.</a:t>
            </a:r>
          </a:p>
          <a:p>
            <a:pPr>
              <a:lnSpc>
                <a:spcPct val="80000"/>
              </a:lnSpc>
              <a:spcAft>
                <a:spcPts val="600"/>
              </a:spcAft>
              <a:buNone/>
            </a:pPr>
            <a:r>
              <a:rPr lang="es-PR" sz="1400" i="1" noProof="0" dirty="0" smtClean="0">
                <a:latin typeface="Candara" pitchFamily="34" charset="0"/>
                <a:cs typeface="Calibri" pitchFamily="34" charset="0"/>
              </a:rPr>
              <a:t>Mapas De La Biblia Caribe</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Nashville: Editorial Caribe, 2000, c1998.</a:t>
            </a:r>
          </a:p>
          <a:p>
            <a:pPr>
              <a:lnSpc>
                <a:spcPct val="80000"/>
              </a:lnSpc>
              <a:spcAft>
                <a:spcPts val="600"/>
              </a:spcAft>
              <a:buNone/>
            </a:pPr>
            <a:r>
              <a:rPr lang="es-PR" sz="1400" noProof="0" dirty="0" smtClean="0">
                <a:latin typeface="Candara" pitchFamily="34" charset="0"/>
                <a:cs typeface="Calibri" pitchFamily="34" charset="0"/>
              </a:rPr>
              <a:t>Martínez, Mario, et al, eds. </a:t>
            </a:r>
            <a:r>
              <a:rPr lang="es-PR" sz="1400" i="1" noProof="0" dirty="0" smtClean="0">
                <a:latin typeface="Candara" pitchFamily="34" charset="0"/>
                <a:cs typeface="Calibri" pitchFamily="34" charset="0"/>
              </a:rPr>
              <a:t>El Expositor Bíblico: La Biblia, Libro por Libro</a:t>
            </a:r>
            <a:r>
              <a:rPr lang="es-PR" sz="1400" noProof="0" dirty="0" smtClean="0">
                <a:latin typeface="Candara" pitchFamily="34" charset="0"/>
                <a:cs typeface="Calibri" pitchFamily="34" charset="0"/>
              </a:rPr>
              <a:t>, Maestros de jóvenes y Adultos, Volumen 2, 5nta Ed. El Paso, Texas: Casa Bautista de Publicaciones, 2007, c1995.</a:t>
            </a:r>
          </a:p>
          <a:p>
            <a:pPr>
              <a:lnSpc>
                <a:spcPct val="80000"/>
              </a:lnSpc>
              <a:spcAft>
                <a:spcPts val="600"/>
              </a:spcAft>
              <a:buNone/>
            </a:pPr>
            <a:r>
              <a:rPr lang="es-PR" sz="1400" noProof="0" dirty="0" smtClean="0">
                <a:latin typeface="Candara" pitchFamily="34" charset="0"/>
                <a:cs typeface="Calibri" pitchFamily="34" charset="0"/>
              </a:rPr>
              <a:t>Nelson, </a:t>
            </a:r>
            <a:r>
              <a:rPr lang="es-PR" sz="1400" noProof="0" dirty="0" err="1" smtClean="0">
                <a:latin typeface="Candara" pitchFamily="34" charset="0"/>
                <a:cs typeface="Calibri" pitchFamily="34" charset="0"/>
              </a:rPr>
              <a:t>Wilton</a:t>
            </a:r>
            <a:r>
              <a:rPr lang="es-PR" sz="1400" noProof="0" dirty="0" smtClean="0">
                <a:latin typeface="Candara" pitchFamily="34" charset="0"/>
                <a:cs typeface="Calibri" pitchFamily="34" charset="0"/>
              </a:rPr>
              <a:t> M. y Juan Rojas Mayo, </a:t>
            </a:r>
            <a:r>
              <a:rPr lang="es-PR" sz="1400" i="1" noProof="0" dirty="0" smtClean="0">
                <a:latin typeface="Candara" pitchFamily="34" charset="0"/>
                <a:cs typeface="Calibri" pitchFamily="34" charset="0"/>
              </a:rPr>
              <a:t>Nelson Nuevo Diccionario Ilustrado De La Biblia</a:t>
            </a:r>
            <a:r>
              <a:rPr lang="es-PR" sz="1400" noProof="0" dirty="0" smtClean="0">
                <a:latin typeface="Candara" pitchFamily="34" charset="0"/>
                <a:cs typeface="Calibri" pitchFamily="34" charset="0"/>
              </a:rPr>
              <a:t>, </a:t>
            </a:r>
            <a:r>
              <a:rPr lang="es-PR" sz="1400" noProof="0" dirty="0" err="1" smtClean="0">
                <a:latin typeface="Candara" pitchFamily="34" charset="0"/>
                <a:cs typeface="Calibri" pitchFamily="34" charset="0"/>
              </a:rPr>
              <a:t>electronic</a:t>
            </a:r>
            <a:r>
              <a:rPr lang="es-PR" sz="1400" noProof="0" dirty="0" smtClean="0">
                <a:latin typeface="Candara" pitchFamily="34" charset="0"/>
                <a:cs typeface="Calibri" pitchFamily="34" charset="0"/>
              </a:rPr>
              <a:t> ed. Nashville: Editorial Caribe, 2000, c1998.</a:t>
            </a:r>
          </a:p>
          <a:p>
            <a:pPr>
              <a:lnSpc>
                <a:spcPct val="80000"/>
              </a:lnSpc>
              <a:spcAft>
                <a:spcPts val="600"/>
              </a:spcAft>
              <a:buNone/>
            </a:pPr>
            <a:r>
              <a:rPr lang="es-PR" sz="1400" dirty="0" smtClean="0">
                <a:latin typeface="Candara" pitchFamily="34" charset="0"/>
                <a:cs typeface="Calibri" pitchFamily="34" charset="0"/>
              </a:rPr>
              <a:t>Vine, W.E. </a:t>
            </a:r>
            <a:r>
              <a:rPr lang="es-PR" sz="1400" i="1" dirty="0" smtClean="0">
                <a:latin typeface="Candara" pitchFamily="34" charset="0"/>
                <a:cs typeface="Calibri" pitchFamily="34" charset="0"/>
              </a:rPr>
              <a:t>Vine Diccionario Expositivo De Palabras Del Antiguo Y Del Nuevo Testamento Exhaustivo</a:t>
            </a: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electronic</a:t>
            </a:r>
            <a:r>
              <a:rPr lang="es-PR" sz="1400" dirty="0" smtClean="0">
                <a:latin typeface="Candara" pitchFamily="34" charset="0"/>
                <a:cs typeface="Calibri" pitchFamily="34" charset="0"/>
              </a:rPr>
              <a:t> ed. Nashville: Editorial Caribe, 2000, c1999.</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Walvoord</a:t>
            </a:r>
            <a:r>
              <a:rPr lang="es-PR" sz="1400" dirty="0" smtClean="0">
                <a:latin typeface="Candara" pitchFamily="34" charset="0"/>
                <a:cs typeface="Calibri" pitchFamily="34" charset="0"/>
              </a:rPr>
              <a:t>, J. F., &amp; </a:t>
            </a:r>
            <a:r>
              <a:rPr lang="es-PR" sz="1400" dirty="0" err="1" smtClean="0">
                <a:latin typeface="Candara" pitchFamily="34" charset="0"/>
                <a:cs typeface="Calibri" pitchFamily="34" charset="0"/>
              </a:rPr>
              <a:t>Zuck</a:t>
            </a:r>
            <a:r>
              <a:rPr lang="es-PR" sz="1400" dirty="0" smtClean="0">
                <a:latin typeface="Candara" pitchFamily="34" charset="0"/>
                <a:cs typeface="Calibri" pitchFamily="34" charset="0"/>
              </a:rPr>
              <a:t>, R. B. (1996). El conocimiento </a:t>
            </a:r>
            <a:r>
              <a:rPr lang="es-PR" sz="1400" dirty="0" err="1" smtClean="0">
                <a:latin typeface="Candara" pitchFamily="34" charset="0"/>
                <a:cs typeface="Calibri" pitchFamily="34" charset="0"/>
              </a:rPr>
              <a:t>bíblico</a:t>
            </a:r>
            <a:r>
              <a:rPr lang="es-PR" sz="1400" dirty="0" smtClean="0">
                <a:latin typeface="Candara" pitchFamily="34" charset="0"/>
                <a:cs typeface="Calibri" pitchFamily="34" charset="0"/>
              </a:rPr>
              <a:t>, un comentario expositivo: Antiguo Testamento, tomo 1: </a:t>
            </a:r>
            <a:r>
              <a:rPr lang="es-PR" sz="1400" dirty="0" err="1" smtClean="0">
                <a:latin typeface="Candara" pitchFamily="34" charset="0"/>
                <a:cs typeface="Calibri" pitchFamily="34" charset="0"/>
              </a:rPr>
              <a:t>Génesis-Números</a:t>
            </a:r>
            <a:r>
              <a:rPr lang="es-PR" sz="1400" dirty="0" smtClean="0">
                <a:latin typeface="Candara" pitchFamily="34" charset="0"/>
                <a:cs typeface="Calibri" pitchFamily="34" charset="0"/>
              </a:rPr>
              <a:t> (125). Puebla, </a:t>
            </a:r>
            <a:r>
              <a:rPr lang="es-PR" sz="1400" dirty="0" err="1" smtClean="0">
                <a:latin typeface="Candara" pitchFamily="34" charset="0"/>
                <a:cs typeface="Calibri" pitchFamily="34" charset="0"/>
              </a:rPr>
              <a:t>México</a:t>
            </a:r>
            <a:r>
              <a:rPr lang="es-PR" sz="1400" dirty="0" smtClean="0">
                <a:latin typeface="Candara" pitchFamily="34" charset="0"/>
                <a:cs typeface="Calibri" pitchFamily="34" charset="0"/>
              </a:rPr>
              <a:t>: Ediciones Las </a:t>
            </a:r>
            <a:r>
              <a:rPr lang="es-PR" sz="1400" dirty="0" err="1" smtClean="0">
                <a:latin typeface="Candara" pitchFamily="34" charset="0"/>
                <a:cs typeface="Calibri" pitchFamily="34" charset="0"/>
              </a:rPr>
              <a:t>Américas</a:t>
            </a:r>
            <a:r>
              <a:rPr lang="es-PR" sz="1400" dirty="0" smtClean="0">
                <a:latin typeface="Candara" pitchFamily="34" charset="0"/>
                <a:cs typeface="Calibri" pitchFamily="34" charset="0"/>
              </a:rPr>
              <a:t>, A.C.</a:t>
            </a:r>
          </a:p>
          <a:p>
            <a:pPr marL="0" indent="0">
              <a:buNone/>
            </a:pPr>
            <a:r>
              <a:rPr lang="es-PR" sz="1400" dirty="0" smtClean="0">
                <a:latin typeface="Candara" pitchFamily="34" charset="0"/>
                <a:cs typeface="Calibri" pitchFamily="34" charset="0"/>
              </a:rPr>
              <a:t> Carro, D., Poe, J. T., </a:t>
            </a:r>
            <a:r>
              <a:rPr lang="es-PR" sz="1400" dirty="0" err="1" smtClean="0">
                <a:latin typeface="Candara" pitchFamily="34" charset="0"/>
                <a:cs typeface="Calibri" pitchFamily="34" charset="0"/>
              </a:rPr>
              <a:t>Zorzoli</a:t>
            </a:r>
            <a:r>
              <a:rPr lang="es-PR" sz="1400" dirty="0" smtClean="0">
                <a:latin typeface="Candara" pitchFamily="34" charset="0"/>
                <a:cs typeface="Calibri" pitchFamily="34" charset="0"/>
              </a:rPr>
              <a:t>, R. O., &amp; Editorial Mundo Hispano (El Paso, T. (1993-). Comentario </a:t>
            </a:r>
            <a:r>
              <a:rPr lang="es-PR" sz="1400" dirty="0" err="1" smtClean="0">
                <a:latin typeface="Candara" pitchFamily="34" charset="0"/>
                <a:cs typeface="Calibri" pitchFamily="34" charset="0"/>
              </a:rPr>
              <a:t>bı́blico</a:t>
            </a:r>
            <a:r>
              <a:rPr lang="es-PR" sz="1400" dirty="0" smtClean="0">
                <a:latin typeface="Candara" pitchFamily="34" charset="0"/>
                <a:cs typeface="Calibri" pitchFamily="34" charset="0"/>
              </a:rPr>
              <a:t> mundo hispano </a:t>
            </a:r>
            <a:r>
              <a:rPr lang="es-PR" sz="1400" dirty="0" err="1" smtClean="0">
                <a:latin typeface="Candara" pitchFamily="34" charset="0"/>
                <a:cs typeface="Calibri" pitchFamily="34" charset="0"/>
              </a:rPr>
              <a:t>Exodo</a:t>
            </a:r>
            <a:r>
              <a:rPr lang="es-PR" sz="1400" dirty="0" smtClean="0">
                <a:latin typeface="Candara" pitchFamily="34" charset="0"/>
                <a:cs typeface="Calibri" pitchFamily="34" charset="0"/>
              </a:rPr>
              <a:t> (1. ed.) (26). El Paso, TX: Editorial Mundo Hispano.</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Wiersbe</a:t>
            </a:r>
            <a:r>
              <a:rPr lang="es-PR" sz="1400" dirty="0" smtClean="0">
                <a:latin typeface="Candara" pitchFamily="34" charset="0"/>
                <a:cs typeface="Calibri" pitchFamily="34" charset="0"/>
              </a:rPr>
              <a:t>, W. W. (1995). Bosquejos expositivos de la Biblia: Antiguo y Nuevo Testamento (</a:t>
            </a:r>
            <a:r>
              <a:rPr lang="es-PR" sz="1400" dirty="0" err="1" smtClean="0">
                <a:latin typeface="Candara" pitchFamily="34" charset="0"/>
                <a:cs typeface="Calibri" pitchFamily="34" charset="0"/>
              </a:rPr>
              <a:t>electronic</a:t>
            </a:r>
            <a:r>
              <a:rPr lang="es-PR" sz="1400" dirty="0" smtClean="0">
                <a:latin typeface="Candara" pitchFamily="34" charset="0"/>
                <a:cs typeface="Calibri" pitchFamily="34" charset="0"/>
              </a:rPr>
              <a:t> ed.). Nashville: Editorial Caribe.</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MacDonald</a:t>
            </a:r>
            <a:r>
              <a:rPr lang="es-PR" sz="1400" dirty="0" smtClean="0">
                <a:latin typeface="Candara" pitchFamily="34" charset="0"/>
                <a:cs typeface="Calibri" pitchFamily="34" charset="0"/>
              </a:rPr>
              <a:t>, W. (2004). Comentario Bíblico de William </a:t>
            </a:r>
            <a:r>
              <a:rPr lang="es-PR" sz="1400" dirty="0" err="1" smtClean="0">
                <a:latin typeface="Candara" pitchFamily="34" charset="0"/>
                <a:cs typeface="Calibri" pitchFamily="34" charset="0"/>
              </a:rPr>
              <a:t>MacDonald</a:t>
            </a:r>
            <a:r>
              <a:rPr lang="es-PR" sz="1400" dirty="0" smtClean="0">
                <a:latin typeface="Candara" pitchFamily="34" charset="0"/>
                <a:cs typeface="Calibri" pitchFamily="34" charset="0"/>
              </a:rPr>
              <a:t>: Antiguo Testamento y Nuevo Testamento (46). </a:t>
            </a:r>
            <a:r>
              <a:rPr lang="es-PR" sz="1400" dirty="0" err="1" smtClean="0">
                <a:latin typeface="Candara" pitchFamily="34" charset="0"/>
                <a:cs typeface="Calibri" pitchFamily="34" charset="0"/>
              </a:rPr>
              <a:t>Viladecavalls</a:t>
            </a:r>
            <a:r>
              <a:rPr lang="es-PR" sz="1400" dirty="0" smtClean="0">
                <a:latin typeface="Candara" pitchFamily="34" charset="0"/>
                <a:cs typeface="Calibri" pitchFamily="34" charset="0"/>
              </a:rPr>
              <a:t> (Barcelona), </a:t>
            </a:r>
            <a:r>
              <a:rPr lang="es-PR" sz="1400" dirty="0" err="1" smtClean="0">
                <a:latin typeface="Candara" pitchFamily="34" charset="0"/>
                <a:cs typeface="Calibri" pitchFamily="34" charset="0"/>
              </a:rPr>
              <a:t>Espa±a</a:t>
            </a:r>
            <a:r>
              <a:rPr lang="es-PR" sz="1400" dirty="0" smtClean="0">
                <a:latin typeface="Candara" pitchFamily="34" charset="0"/>
                <a:cs typeface="Calibri" pitchFamily="34" charset="0"/>
              </a:rPr>
              <a:t>: Editorial CLIE</a:t>
            </a:r>
            <a:r>
              <a:rPr lang="es-PR" sz="1400" dirty="0">
                <a:latin typeface="Candara" pitchFamily="34" charset="0"/>
                <a:cs typeface="Calibri" pitchFamily="34" charset="0"/>
              </a:rPr>
              <a:t>. φ</a:t>
            </a:r>
            <a:endParaRPr lang="es-PR" sz="1400" dirty="0" smtClean="0">
              <a:latin typeface="Candara" pitchFamily="34" charset="0"/>
              <a:cs typeface="Calibri" pitchFamily="34" charset="0"/>
            </a:endParaRPr>
          </a:p>
          <a:p>
            <a:pPr marL="0" indent="0">
              <a:buNone/>
            </a:pPr>
            <a:r>
              <a:rPr lang="es-PR" sz="1400" dirty="0" smtClean="0">
                <a:latin typeface="Candara" pitchFamily="34" charset="0"/>
                <a:cs typeface="Calibri" pitchFamily="34" charset="0"/>
              </a:rPr>
              <a:t> </a:t>
            </a:r>
            <a:r>
              <a:rPr lang="es-PR" sz="1400" dirty="0">
                <a:latin typeface="Candara" pitchFamily="34" charset="0"/>
                <a:cs typeface="Calibri" pitchFamily="34" charset="0"/>
              </a:rPr>
              <a:t> </a:t>
            </a:r>
            <a:r>
              <a:rPr lang="es-PR" sz="1400" dirty="0" err="1">
                <a:latin typeface="Candara" pitchFamily="34" charset="0"/>
                <a:cs typeface="Calibri" pitchFamily="34" charset="0"/>
              </a:rPr>
              <a:t>Platt</a:t>
            </a:r>
            <a:r>
              <a:rPr lang="es-PR" sz="1400" dirty="0">
                <a:latin typeface="Candara" pitchFamily="34" charset="0"/>
                <a:cs typeface="Calibri" pitchFamily="34" charset="0"/>
              </a:rPr>
              <a:t>, Alberto T. Estudios </a:t>
            </a:r>
            <a:r>
              <a:rPr lang="es-PR" sz="1400" dirty="0" err="1">
                <a:latin typeface="Candara" pitchFamily="34" charset="0"/>
                <a:cs typeface="Calibri" pitchFamily="34" charset="0"/>
              </a:rPr>
              <a:t>Bı́blicos</a:t>
            </a:r>
            <a:r>
              <a:rPr lang="es-PR" sz="1400" dirty="0">
                <a:latin typeface="Candara" pitchFamily="34" charset="0"/>
                <a:cs typeface="Calibri" pitchFamily="34" charset="0"/>
              </a:rPr>
              <a:t> ELA: Para que </a:t>
            </a:r>
            <a:r>
              <a:rPr lang="es-PR" sz="1400" dirty="0" err="1">
                <a:latin typeface="Candara" pitchFamily="34" charset="0"/>
                <a:cs typeface="Calibri" pitchFamily="34" charset="0"/>
              </a:rPr>
              <a:t>creáis</a:t>
            </a:r>
            <a:r>
              <a:rPr lang="es-PR" sz="1400" dirty="0">
                <a:latin typeface="Candara" pitchFamily="34" charset="0"/>
                <a:cs typeface="Calibri" pitchFamily="34" charset="0"/>
              </a:rPr>
              <a:t> (Juan). Puebla, Pue., </a:t>
            </a:r>
            <a:r>
              <a:rPr lang="es-PR" sz="1400" dirty="0" err="1">
                <a:latin typeface="Candara" pitchFamily="34" charset="0"/>
                <a:cs typeface="Calibri" pitchFamily="34" charset="0"/>
              </a:rPr>
              <a:t>México</a:t>
            </a:r>
            <a:r>
              <a:rPr lang="es-PR" sz="1400" dirty="0">
                <a:latin typeface="Candara" pitchFamily="34" charset="0"/>
                <a:cs typeface="Calibri" pitchFamily="34" charset="0"/>
              </a:rPr>
              <a:t>: Ediciones Las </a:t>
            </a:r>
            <a:r>
              <a:rPr lang="es-PR" sz="1400" dirty="0" err="1">
                <a:latin typeface="Candara" pitchFamily="34" charset="0"/>
                <a:cs typeface="Calibri" pitchFamily="34" charset="0"/>
              </a:rPr>
              <a:t>Américas</a:t>
            </a:r>
            <a:r>
              <a:rPr lang="es-PR" sz="1400" dirty="0">
                <a:latin typeface="Candara" pitchFamily="34" charset="0"/>
                <a:cs typeface="Calibri" pitchFamily="34" charset="0"/>
              </a:rPr>
              <a:t>, A. C., 1995. </a:t>
            </a:r>
            <a:r>
              <a:rPr lang="es-PR" sz="1400" dirty="0" err="1">
                <a:latin typeface="Candara" pitchFamily="34" charset="0"/>
                <a:cs typeface="Calibri" pitchFamily="34" charset="0"/>
              </a:rPr>
              <a:t>Print</a:t>
            </a:r>
            <a:r>
              <a:rPr lang="es-PR" sz="1400" dirty="0">
                <a:latin typeface="Candara" pitchFamily="34" charset="0"/>
                <a:cs typeface="Calibri" pitchFamily="34" charset="0"/>
              </a:rPr>
              <a:t>.</a:t>
            </a:r>
          </a:p>
          <a:p>
            <a:pPr marL="0" indent="0">
              <a:buNone/>
            </a:pPr>
            <a:r>
              <a:rPr lang="es-PR" sz="1400" dirty="0" smtClean="0">
                <a:latin typeface="Candara" pitchFamily="34" charset="0"/>
                <a:cs typeface="Calibri" pitchFamily="34" charset="0"/>
              </a:rPr>
              <a:t> </a:t>
            </a:r>
            <a:r>
              <a:rPr lang="es-PR" sz="1400" dirty="0" err="1" smtClean="0">
                <a:latin typeface="Candara" pitchFamily="34" charset="0"/>
                <a:cs typeface="Calibri" pitchFamily="34" charset="0"/>
              </a:rPr>
              <a:t>Gillis</a:t>
            </a:r>
            <a:r>
              <a:rPr lang="es-PR" sz="1400" dirty="0" smtClean="0">
                <a:latin typeface="Candara" pitchFamily="34" charset="0"/>
                <a:cs typeface="Calibri" pitchFamily="34" charset="0"/>
              </a:rPr>
              <a:t>, C. (1991). El Antiguo Testamento: Un Comentario Sobre Su Historia y Literatura, Tomos I-V (╔x 14.21). El Paso, TX: Casa Bautista De Publicaciones.</a:t>
            </a:r>
          </a:p>
          <a:p>
            <a:pPr marL="0" lvl="1" indent="0">
              <a:buClr>
                <a:schemeClr val="folHlink"/>
              </a:buClr>
              <a:buSzPct val="60000"/>
              <a:buNone/>
            </a:pPr>
            <a:r>
              <a:rPr lang="es-PR" sz="1400" dirty="0" smtClean="0">
                <a:latin typeface="Candara" pitchFamily="34" charset="0"/>
                <a:cs typeface="Calibri" pitchFamily="34" charset="0"/>
                <a:hlinkClick r:id="rId3"/>
              </a:rPr>
              <a:t>http://www.dsmedia.org/resources/illustrations/sweet-publishing/john</a:t>
            </a:r>
            <a:endParaRPr lang="es-PR" sz="1400" dirty="0" smtClean="0">
              <a:latin typeface="Candara" pitchFamily="34" charset="0"/>
              <a:cs typeface="Calibri" pitchFamily="34" charset="0"/>
            </a:endParaRPr>
          </a:p>
          <a:p>
            <a:pPr marL="0" lvl="1" indent="0">
              <a:buClr>
                <a:schemeClr val="folHlink"/>
              </a:buClr>
              <a:buSzPct val="60000"/>
              <a:buNone/>
            </a:pPr>
            <a:endParaRPr lang="es-PR" sz="1400" dirty="0" smtClean="0">
              <a:latin typeface="Candara" pitchFamily="34" charset="0"/>
              <a:cs typeface="Calibri" pitchFamily="34" charset="0"/>
            </a:endParaRPr>
          </a:p>
          <a:p>
            <a:pPr marL="0" lvl="1" indent="0">
              <a:buClr>
                <a:schemeClr val="folHlink"/>
              </a:buClr>
              <a:buSzPct val="60000"/>
              <a:buNone/>
            </a:pPr>
            <a:endParaRPr lang="es-PR" sz="1400" dirty="0" smtClean="0">
              <a:latin typeface="Candara" pitchFamily="34" charset="0"/>
              <a:cs typeface="Calibri" pitchFamily="34" charset="0"/>
            </a:endParaRPr>
          </a:p>
          <a:p>
            <a:pPr>
              <a:lnSpc>
                <a:spcPct val="80000"/>
              </a:lnSpc>
              <a:spcAft>
                <a:spcPts val="600"/>
              </a:spcAft>
              <a:buNone/>
            </a:pPr>
            <a:endParaRPr lang="es-PR" sz="1400" noProof="0" dirty="0" smtClean="0">
              <a:latin typeface="Candara" pitchFamily="34" charset="0"/>
              <a:cs typeface="Calibri" pitchFamily="34" charset="0"/>
            </a:endParaRPr>
          </a:p>
          <a:p>
            <a:pPr>
              <a:lnSpc>
                <a:spcPct val="80000"/>
              </a:lnSpc>
              <a:spcAft>
                <a:spcPts val="600"/>
              </a:spcAft>
              <a:buNone/>
            </a:pPr>
            <a:endParaRPr lang="es-PR" sz="1400" noProof="0" dirty="0" smtClean="0">
              <a:latin typeface="Candara" pitchFamily="34" charset="0"/>
              <a:cs typeface="Calibri" pitchFamily="34" charset="0"/>
            </a:endParaRPr>
          </a:p>
        </p:txBody>
      </p:sp>
      <p:sp>
        <p:nvSpPr>
          <p:cNvPr id="260100" name="Slide Number Placeholder 3"/>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B3F4E463-F5E4-45E0-82AC-34CAC993DA12}" type="slidenum">
              <a:rPr lang="en-US" sz="1400">
                <a:solidFill>
                  <a:srgbClr val="000000"/>
                </a:solidFill>
              </a:rPr>
              <a:pPr algn="r"/>
              <a:t>67</a:t>
            </a:fld>
            <a:endParaRPr lang="en-US" sz="1400">
              <a:solidFill>
                <a:srgbClr val="000000"/>
              </a:solidFill>
            </a:endParaRPr>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7000"/>
                    </a14:imgEffect>
                    <a14:imgEffect>
                      <a14:brightnessContrast bright="22000"/>
                    </a14:imgEffect>
                  </a14:imgLayer>
                </a14:imgProps>
              </a:ext>
              <a:ext uri="{28A0092B-C50C-407E-A947-70E740481C1C}">
                <a14:useLocalDpi xmlns="" xmlns:a14="http://schemas.microsoft.com/office/drawing/2010/main"/>
              </a:ext>
            </a:extLst>
          </a:blip>
          <a:srcRect l="5357" t="2357" r="1786" b="3985"/>
          <a:stretch/>
        </p:blipFill>
        <p:spPr>
          <a:xfrm>
            <a:off x="0" y="-2"/>
            <a:ext cx="9144000" cy="6858001"/>
          </a:xfrm>
          <a:prstGeom prst="rect">
            <a:avLst/>
          </a:prstGeom>
        </p:spPr>
      </p:pic>
      <p:sp>
        <p:nvSpPr>
          <p:cNvPr id="5" name="Slide Number Placeholder 3"/>
          <p:cNvSpPr>
            <a:spLocks noGrp="1"/>
          </p:cNvSpPr>
          <p:nvPr>
            <p:ph type="sldNum" sz="quarter" idx="12"/>
          </p:nvPr>
        </p:nvSpPr>
        <p:spPr/>
        <p:txBody>
          <a:bodyPr/>
          <a:lstStyle/>
          <a:p>
            <a:fld id="{6168C845-AC6A-4CB1-AD25-7DB23307EAA9}" type="slidenum">
              <a:rPr lang="en-US"/>
              <a:pPr/>
              <a:t>68</a:t>
            </a:fld>
            <a:endParaRPr lang="en-US"/>
          </a:p>
        </p:txBody>
      </p:sp>
      <p:sp>
        <p:nvSpPr>
          <p:cNvPr id="238596" name="Rectangle 4"/>
          <p:cNvSpPr>
            <a:spLocks noGrp="1" noChangeArrowheads="1"/>
          </p:cNvSpPr>
          <p:nvPr>
            <p:ph type="body" sz="half" idx="4294967295"/>
          </p:nvPr>
        </p:nvSpPr>
        <p:spPr>
          <a:xfrm>
            <a:off x="370505" y="1143000"/>
            <a:ext cx="8402990" cy="4419600"/>
          </a:xfrm>
          <a:solidFill>
            <a:schemeClr val="tx1">
              <a:alpha val="44000"/>
            </a:schemeClr>
          </a:solidFill>
          <a:ln/>
          <a:effectLst>
            <a:softEdge rad="127000"/>
          </a:effectLst>
        </p:spPr>
        <p:txBody>
          <a:bodyPr anchor="ctr"/>
          <a:lstStyle/>
          <a:p>
            <a:pPr marL="0" indent="0" algn="ctr">
              <a:buFontTx/>
              <a:buNone/>
            </a:pPr>
            <a:r>
              <a:rPr lang="es-ES" sz="40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Gesù</a:t>
            </a:r>
            <a:r>
              <a:rPr lang="es-ES"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 confronta </a:t>
            </a:r>
            <a:r>
              <a:rPr lang="es-ES" sz="40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l’incredulità</a:t>
            </a:r>
            <a:endParaRPr lang="es-ES"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(Giovanni </a:t>
            </a: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12.12-50) </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0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22 </a:t>
            </a:r>
            <a:r>
              <a:rPr lang="es-PR" sz="4000" dirty="0" err="1" smtClean="0">
                <a:solidFill>
                  <a:schemeClr val="bg1"/>
                </a:solidFill>
                <a:effectLst>
                  <a:outerShdw blurRad="38100" dist="38100" dir="2700000" algn="tl">
                    <a:srgbClr val="000000">
                      <a:alpha val="43137"/>
                    </a:srgbClr>
                  </a:outerShdw>
                </a:effectLst>
                <a:latin typeface="Candara" pitchFamily="34" charset="0"/>
                <a:cs typeface="Calibri" pitchFamily="34" charset="0"/>
              </a:rPr>
              <a:t>aprile</a:t>
            </a:r>
            <a:r>
              <a:rPr lang="es-PR" sz="4000" smtClean="0">
                <a:solidFill>
                  <a:schemeClr val="bg1"/>
                </a:solidFill>
                <a:effectLst>
                  <a:outerShdw blurRad="38100" dist="38100" dir="2700000" algn="tl">
                    <a:srgbClr val="000000">
                      <a:alpha val="43137"/>
                    </a:srgbClr>
                  </a:outerShdw>
                </a:effectLst>
                <a:latin typeface="Candara" pitchFamily="34" charset="0"/>
                <a:cs typeface="Calibri" pitchFamily="34" charset="0"/>
              </a:rPr>
              <a:t> 2014</a:t>
            </a:r>
            <a:endParaRPr lang="es-PR" sz="40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p:txBody>
      </p:sp>
      <p:sp>
        <p:nvSpPr>
          <p:cNvPr id="6" name="Text Box 5"/>
          <p:cNvSpPr txBox="1">
            <a:spLocks noChangeArrowheads="1"/>
          </p:cNvSpPr>
          <p:nvPr/>
        </p:nvSpPr>
        <p:spPr bwMode="auto">
          <a:xfrm>
            <a:off x="5060951" y="6468785"/>
            <a:ext cx="3962400" cy="369332"/>
          </a:xfrm>
          <a:prstGeom prst="rect">
            <a:avLst/>
          </a:prstGeom>
          <a:noFill/>
          <a:ln w="9525">
            <a:noFill/>
            <a:miter lim="800000"/>
            <a:headEnd/>
            <a:tailEnd/>
          </a:ln>
          <a:effectLst/>
        </p:spPr>
        <p:txBody>
          <a:bodyPr wrap="square">
            <a:spAutoFit/>
          </a:bodyPr>
          <a:lstStyle/>
          <a:p>
            <a:pPr algn="ctr">
              <a:spcBef>
                <a:spcPct val="50000"/>
              </a:spcBef>
            </a:pPr>
            <a:r>
              <a:rPr lang="es-PR">
                <a:effectLst>
                  <a:outerShdw blurRad="38100" dist="38100" dir="2700000" algn="tl">
                    <a:srgbClr val="000000">
                      <a:alpha val="43137"/>
                    </a:srgbClr>
                  </a:outerShdw>
                </a:effectLst>
                <a:latin typeface="Candara" pitchFamily="34" charset="0"/>
              </a:rPr>
              <a:t>Iglesia Bíblica Bautista de </a:t>
            </a:r>
            <a:r>
              <a:rPr lang="es-PR" smtClean="0">
                <a:effectLst>
                  <a:outerShdw blurRad="38100" dist="38100" dir="2700000" algn="tl">
                    <a:srgbClr val="000000">
                      <a:alpha val="43137"/>
                    </a:srgbClr>
                  </a:outerShdw>
                </a:effectLst>
                <a:latin typeface="Candara" pitchFamily="34" charset="0"/>
              </a:rPr>
              <a:t>Aguadilla</a:t>
            </a:r>
            <a:endParaRPr lang="es-PR">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a:effectLst>
                  <a:outerShdw blurRad="38100" dist="38100" dir="2700000" algn="tl">
                    <a:srgbClr val="000000">
                      <a:alpha val="43137"/>
                    </a:srgbClr>
                  </a:outerShdw>
                </a:effectLst>
                <a:latin typeface="Candara" pitchFamily="34" charset="0"/>
              </a:rPr>
              <a:t>La Biblia Libro por Libro, CBP</a:t>
            </a:r>
            <a:r>
              <a:rPr lang="en-US" i="1" baseline="30000">
                <a:effectLst>
                  <a:outerShdw blurRad="38100" dist="38100" dir="2700000" algn="tl">
                    <a:srgbClr val="000000">
                      <a:alpha val="43137"/>
                    </a:srgbClr>
                  </a:outerShdw>
                </a:effectLst>
                <a:latin typeface="Candara" pitchFamily="34" charset="0"/>
              </a:rPr>
              <a:t>®</a:t>
            </a:r>
            <a:endParaRPr lang="en-US">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3886200" y="6112430"/>
            <a:ext cx="842042" cy="745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98731" y="1142999"/>
            <a:ext cx="3698448" cy="707886"/>
          </a:xfrm>
          <a:prstGeom prst="rect">
            <a:avLst/>
          </a:prstGeom>
          <a:noFill/>
        </p:spPr>
        <p:txBody>
          <a:bodyPr wrap="none" rtlCol="0">
            <a:spAutoFit/>
          </a:bodyPr>
          <a:lstStyle/>
          <a:p>
            <a:r>
              <a:rPr lang="en-US" sz="4000" dirty="0" err="1" smtClean="0">
                <a:solidFill>
                  <a:schemeClr val="bg1"/>
                </a:solidFill>
                <a:effectLst>
                  <a:outerShdw blurRad="38100" dist="38100" dir="2700000" algn="tl">
                    <a:srgbClr val="000000">
                      <a:alpha val="43137"/>
                    </a:srgbClr>
                  </a:outerShdw>
                </a:effectLst>
                <a:latin typeface="Candara" pitchFamily="34" charset="0"/>
                <a:cs typeface="+mn-cs"/>
              </a:rPr>
              <a:t>Prossimo</a:t>
            </a:r>
            <a:r>
              <a:rPr lang="en-US" sz="4000" dirty="0" smtClean="0">
                <a:solidFill>
                  <a:schemeClr val="bg1"/>
                </a:solidFill>
                <a:effectLst>
                  <a:outerShdw blurRad="38100" dist="38100" dir="2700000" algn="tl">
                    <a:srgbClr val="000000">
                      <a:alpha val="43137"/>
                    </a:srgbClr>
                  </a:outerShdw>
                </a:effectLst>
                <a:latin typeface="Candara" pitchFamily="34" charset="0"/>
                <a:cs typeface="+mn-cs"/>
              </a:rPr>
              <a:t> Studio</a:t>
            </a:r>
            <a:endParaRPr lang="en-US" sz="4000" dirty="0">
              <a:solidFill>
                <a:schemeClr val="bg1"/>
              </a:solidFill>
              <a:effectLst>
                <a:outerShdw blurRad="38100" dist="38100" dir="2700000" algn="tl">
                  <a:srgbClr val="000000">
                    <a:alpha val="43137"/>
                  </a:srgbClr>
                </a:outerShdw>
              </a:effectLst>
              <a:latin typeface="Candara" pitchFamily="34" charset="0"/>
              <a:cs typeface="+mn-cs"/>
            </a:endParaRPr>
          </a:p>
        </p:txBody>
      </p:sp>
    </p:spTree>
    <p:extLst>
      <p:ext uri="{BB962C8B-B14F-4D97-AF65-F5344CB8AC3E}">
        <p14:creationId xmlns="" xmlns:p14="http://schemas.microsoft.com/office/powerpoint/2010/main" val="41607582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A91EFDBB-2F4C-4AE3-B2A9-4BD49D4D7AFF}" type="slidenum">
              <a:rPr lang="en-US">
                <a:solidFill>
                  <a:srgbClr val="000000"/>
                </a:solidFill>
              </a:rPr>
              <a:pPr/>
              <a:t>69</a:t>
            </a:fld>
            <a:endParaRPr lang="en-US">
              <a:solidFill>
                <a:srgbClr val="000000"/>
              </a:solidFill>
            </a:endParaRPr>
          </a:p>
        </p:txBody>
      </p:sp>
      <p:pic>
        <p:nvPicPr>
          <p:cNvPr id="17410" name="Picture 2" descr="IBB"/>
          <p:cNvPicPr>
            <a:picLocks noChangeAspect="1" noChangeArrowheads="1"/>
          </p:cNvPicPr>
          <p:nvPr/>
        </p:nvPicPr>
        <p:blipFill>
          <a:blip r:embed="rId3" cstate="email"/>
          <a:srcRect/>
          <a:stretch>
            <a:fillRect/>
          </a:stretch>
        </p:blipFill>
        <p:spPr bwMode="auto">
          <a:xfrm>
            <a:off x="609600" y="145214"/>
            <a:ext cx="7924800" cy="663658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causa </a:t>
            </a:r>
            <a:r>
              <a:rPr lang="es-ES" dirty="0" err="1" smtClean="0">
                <a:latin typeface="Candara" pitchFamily="34" charset="0"/>
                <a:cs typeface="Calibri" pitchFamily="34" charset="0"/>
              </a:rPr>
              <a:t>divisione</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11.45-46</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7</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7</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486399" cy="4719638"/>
          </a:xfrm>
        </p:spPr>
        <p:txBody>
          <a:bodyPr>
            <a:normAutofit fontScale="85000" lnSpcReduction="10000"/>
          </a:bodyPr>
          <a:lstStyle/>
          <a:p>
            <a:r>
              <a:rPr lang="es-PR" dirty="0">
                <a:solidFill>
                  <a:srgbClr val="FF0000"/>
                </a:solidFill>
                <a:latin typeface="Candara" panose="020E0502030303020204" pitchFamily="34" charset="0"/>
              </a:rPr>
              <a:t>11:45–46</a:t>
            </a:r>
            <a:r>
              <a:rPr lang="es-PR" dirty="0">
                <a:latin typeface="Candara" panose="020E0502030303020204" pitchFamily="34" charset="0"/>
              </a:rPr>
              <a:t> </a:t>
            </a:r>
            <a:r>
              <a:rPr lang="es-PR" dirty="0" smtClean="0">
                <a:latin typeface="Candara" panose="020E0502030303020204" pitchFamily="34" charset="0"/>
              </a:rPr>
              <a:t>Per </a:t>
            </a:r>
            <a:r>
              <a:rPr lang="es-PR" dirty="0" err="1" smtClean="0">
                <a:latin typeface="Candara" panose="020E0502030303020204" pitchFamily="34" charset="0"/>
              </a:rPr>
              <a:t>molti</a:t>
            </a:r>
            <a:r>
              <a:rPr lang="es-PR" dirty="0" smtClean="0">
                <a:latin typeface="Candara" panose="020E0502030303020204" pitchFamily="34" charset="0"/>
              </a:rPr>
              <a:t>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spettatori</a:t>
            </a:r>
            <a:r>
              <a:rPr lang="es-PR" dirty="0" smtClean="0">
                <a:latin typeface="Candara" panose="020E0502030303020204" pitchFamily="34" charset="0"/>
              </a:rPr>
              <a:t>, </a:t>
            </a:r>
            <a:r>
              <a:rPr lang="es-PR" dirty="0" err="1" smtClean="0">
                <a:latin typeface="Candara" panose="020E0502030303020204" pitchFamily="34" charset="0"/>
              </a:rPr>
              <a:t>questo</a:t>
            </a:r>
            <a:r>
              <a:rPr lang="es-PR" dirty="0" smtClean="0">
                <a:latin typeface="Candara" panose="020E0502030303020204" pitchFamily="34" charset="0"/>
              </a:rPr>
              <a:t> </a:t>
            </a:r>
            <a:r>
              <a:rPr lang="es-PR" dirty="0" err="1" smtClean="0">
                <a:latin typeface="Candara" panose="020E0502030303020204" pitchFamily="34" charset="0"/>
              </a:rPr>
              <a:t>miracolo</a:t>
            </a:r>
            <a:r>
              <a:rPr lang="es-PR" dirty="0" smtClean="0">
                <a:latin typeface="Candara" panose="020E0502030303020204" pitchFamily="34" charset="0"/>
              </a:rPr>
              <a:t> </a:t>
            </a:r>
            <a:r>
              <a:rPr lang="es-PR" dirty="0" err="1" smtClean="0">
                <a:latin typeface="Candara" panose="020E0502030303020204" pitchFamily="34" charset="0"/>
              </a:rPr>
              <a:t>proclamava</a:t>
            </a:r>
            <a:r>
              <a:rPr lang="es-PR" dirty="0" smtClean="0">
                <a:latin typeface="Candara" panose="020E0502030303020204" pitchFamily="34" charset="0"/>
              </a:rPr>
              <a:t> di maniera </a:t>
            </a:r>
            <a:r>
              <a:rPr lang="es-PR" dirty="0" err="1" smtClean="0">
                <a:latin typeface="Candara" panose="020E0502030303020204" pitchFamily="34" charset="0"/>
              </a:rPr>
              <a:t>inconfondibile</a:t>
            </a:r>
            <a:r>
              <a:rPr lang="es-PR" dirty="0" smtClean="0">
                <a:latin typeface="Candara" panose="020E0502030303020204" pitchFamily="34" charset="0"/>
              </a:rPr>
              <a:t> </a:t>
            </a:r>
            <a:r>
              <a:rPr lang="es-PR" dirty="0">
                <a:latin typeface="Candara" panose="020E0502030303020204" pitchFamily="34" charset="0"/>
              </a:rPr>
              <a:t>la </a:t>
            </a:r>
            <a:r>
              <a:rPr lang="es-PR" dirty="0" err="1" smtClean="0">
                <a:latin typeface="Candara" panose="020E0502030303020204" pitchFamily="34" charset="0"/>
              </a:rPr>
              <a:t>deità</a:t>
            </a:r>
            <a:r>
              <a:rPr lang="es-PR" dirty="0" smtClean="0">
                <a:latin typeface="Candara" panose="020E0502030303020204" pitchFamily="34" charset="0"/>
              </a:rPr>
              <a:t> del </a:t>
            </a:r>
            <a:r>
              <a:rPr lang="es-PR" dirty="0" err="1" smtClean="0">
                <a:latin typeface="Candara" panose="020E0502030303020204" pitchFamily="34" charset="0"/>
              </a:rPr>
              <a:t>Signore</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Cristo, e </a:t>
            </a:r>
            <a:r>
              <a:rPr lang="es-PR" dirty="0" err="1" smtClean="0">
                <a:latin typeface="Candara" panose="020E0502030303020204" pitchFamily="34" charset="0"/>
              </a:rPr>
              <a:t>crederono</a:t>
            </a:r>
            <a:r>
              <a:rPr lang="es-PR" dirty="0" smtClean="0">
                <a:latin typeface="Candara" panose="020E0502030303020204" pitchFamily="34" charset="0"/>
              </a:rPr>
              <a:t> in </a:t>
            </a:r>
            <a:r>
              <a:rPr lang="es-PR" dirty="0" err="1" smtClean="0">
                <a:latin typeface="Candara" panose="020E0502030303020204" pitchFamily="34" charset="0"/>
              </a:rPr>
              <a:t>Egli</a:t>
            </a:r>
            <a:r>
              <a:rPr lang="es-PR" dirty="0" smtClean="0">
                <a:latin typeface="Candara" panose="020E0502030303020204" pitchFamily="34" charset="0"/>
              </a:rPr>
              <a:t>. </a:t>
            </a:r>
          </a:p>
          <a:p>
            <a:r>
              <a:rPr lang="es-PR" dirty="0" smtClean="0">
                <a:latin typeface="Candara" panose="020E0502030303020204" pitchFamily="34" charset="0"/>
              </a:rPr>
              <a:t>Chi se non Dio </a:t>
            </a:r>
            <a:r>
              <a:rPr lang="es-PR" dirty="0" err="1" smtClean="0">
                <a:latin typeface="Candara" panose="020E0502030303020204" pitchFamily="34" charset="0"/>
              </a:rPr>
              <a:t>potrebbe</a:t>
            </a:r>
            <a:r>
              <a:rPr lang="es-PR" dirty="0" smtClean="0">
                <a:latin typeface="Candara" panose="020E0502030303020204" pitchFamily="34" charset="0"/>
              </a:rPr>
              <a:t> </a:t>
            </a:r>
            <a:r>
              <a:rPr lang="es-PR" dirty="0" err="1" smtClean="0">
                <a:latin typeface="Candara" panose="020E0502030303020204" pitchFamily="34" charset="0"/>
              </a:rPr>
              <a:t>chiamare</a:t>
            </a:r>
            <a:r>
              <a:rPr lang="es-PR" dirty="0" smtClean="0">
                <a:latin typeface="Candara" panose="020E0502030303020204" pitchFamily="34" charset="0"/>
              </a:rPr>
              <a:t>  </a:t>
            </a:r>
            <a:r>
              <a:rPr lang="es-PR" dirty="0">
                <a:latin typeface="Candara" panose="020E0502030303020204" pitchFamily="34" charset="0"/>
              </a:rPr>
              <a:t>un </a:t>
            </a:r>
            <a:r>
              <a:rPr lang="es-PR" dirty="0" err="1" smtClean="0">
                <a:latin typeface="Candara" panose="020E0502030303020204" pitchFamily="34" charset="0"/>
              </a:rPr>
              <a:t>corpo</a:t>
            </a:r>
            <a:r>
              <a:rPr lang="es-PR" dirty="0" smtClean="0">
                <a:latin typeface="Candara" panose="020E0502030303020204" pitchFamily="34" charset="0"/>
              </a:rPr>
              <a:t> </a:t>
            </a:r>
            <a:r>
              <a:rPr lang="es-PR" dirty="0" err="1" smtClean="0">
                <a:latin typeface="Candara" panose="020E0502030303020204" pitchFamily="34" charset="0"/>
              </a:rPr>
              <a:t>dal</a:t>
            </a:r>
            <a:r>
              <a:rPr lang="es-PR" dirty="0" smtClean="0">
                <a:latin typeface="Candara" panose="020E0502030303020204" pitchFamily="34" charset="0"/>
              </a:rPr>
              <a:t> </a:t>
            </a:r>
            <a:r>
              <a:rPr lang="es-PR" dirty="0" err="1" smtClean="0">
                <a:latin typeface="Candara" panose="020E0502030303020204" pitchFamily="34" charset="0"/>
              </a:rPr>
              <a:t>sepolcro</a:t>
            </a:r>
            <a:r>
              <a:rPr lang="es-PR" dirty="0" smtClean="0">
                <a:latin typeface="Candara" panose="020E0502030303020204" pitchFamily="34" charset="0"/>
              </a:rPr>
              <a:t> dopo di </a:t>
            </a:r>
            <a:r>
              <a:rPr lang="es-PR" dirty="0" err="1" smtClean="0">
                <a:latin typeface="Candara" panose="020E0502030303020204" pitchFamily="34" charset="0"/>
              </a:rPr>
              <a:t>esser</a:t>
            </a:r>
            <a:r>
              <a:rPr lang="es-PR" dirty="0" smtClean="0">
                <a:latin typeface="Candara" panose="020E0502030303020204" pitchFamily="34" charset="0"/>
              </a:rPr>
              <a:t> </a:t>
            </a:r>
            <a:r>
              <a:rPr lang="es-PR" dirty="0" err="1" smtClean="0">
                <a:latin typeface="Candara" panose="020E0502030303020204" pitchFamily="34" charset="0"/>
              </a:rPr>
              <a:t>stato</a:t>
            </a:r>
            <a:r>
              <a:rPr lang="es-PR" dirty="0" smtClean="0">
                <a:latin typeface="Candara" panose="020E0502030303020204" pitchFamily="34" charset="0"/>
              </a:rPr>
              <a:t> </a:t>
            </a:r>
            <a:r>
              <a:rPr lang="es-PR" dirty="0" err="1" smtClean="0">
                <a:latin typeface="Candara" panose="020E0502030303020204" pitchFamily="34" charset="0"/>
              </a:rPr>
              <a:t>morto</a:t>
            </a:r>
            <a:r>
              <a:rPr lang="es-PR" dirty="0" smtClean="0">
                <a:latin typeface="Candara" panose="020E0502030303020204" pitchFamily="34" charset="0"/>
              </a:rPr>
              <a:t> durante 4 </a:t>
            </a:r>
            <a:r>
              <a:rPr lang="es-PR" dirty="0" err="1" smtClean="0">
                <a:latin typeface="Candara" panose="020E0502030303020204" pitchFamily="34" charset="0"/>
              </a:rPr>
              <a:t>giorni</a:t>
            </a:r>
            <a:r>
              <a:rPr lang="es-PR" dirty="0" smtClean="0">
                <a:latin typeface="Candara" panose="020E0502030303020204" pitchFamily="34" charset="0"/>
              </a:rPr>
              <a:t>?</a:t>
            </a:r>
            <a:endParaRPr lang="es-PR" dirty="0">
              <a:latin typeface="Candara" panose="020E0502030303020204" pitchFamily="34" charset="0"/>
            </a:endParaRPr>
          </a:p>
          <a:p>
            <a:r>
              <a:rPr lang="es-PR" dirty="0" err="1" smtClean="0">
                <a:latin typeface="Candara" panose="020E0502030303020204" pitchFamily="34" charset="0"/>
              </a:rPr>
              <a:t>Ma</a:t>
            </a:r>
            <a:r>
              <a:rPr lang="es-PR" dirty="0" smtClean="0">
                <a:latin typeface="Candara" panose="020E0502030303020204" pitchFamily="34" charset="0"/>
              </a:rPr>
              <a:t> </a:t>
            </a:r>
            <a:r>
              <a:rPr lang="es-PR" dirty="0" err="1" smtClean="0">
                <a:latin typeface="Candara" panose="020E0502030303020204" pitchFamily="34" charset="0"/>
              </a:rPr>
              <a:t>l’effetto</a:t>
            </a:r>
            <a:r>
              <a:rPr lang="es-PR" dirty="0" smtClean="0">
                <a:latin typeface="Candara" panose="020E0502030303020204" pitchFamily="34" charset="0"/>
              </a:rPr>
              <a:t> di un </a:t>
            </a:r>
            <a:r>
              <a:rPr lang="es-PR" dirty="0" err="1" smtClean="0">
                <a:latin typeface="Candara" panose="020E0502030303020204" pitchFamily="34" charset="0"/>
              </a:rPr>
              <a:t>miracolo</a:t>
            </a:r>
            <a:r>
              <a:rPr lang="es-PR" dirty="0" smtClean="0">
                <a:latin typeface="Candara" panose="020E0502030303020204" pitchFamily="34" charset="0"/>
              </a:rPr>
              <a:t> </a:t>
            </a:r>
            <a:r>
              <a:rPr lang="es-PR" dirty="0" err="1" smtClean="0">
                <a:latin typeface="Candara" panose="020E0502030303020204" pitchFamily="34" charset="0"/>
              </a:rPr>
              <a:t>nella</a:t>
            </a:r>
            <a:r>
              <a:rPr lang="es-PR" dirty="0" smtClean="0">
                <a:latin typeface="Candara" panose="020E0502030303020204" pitchFamily="34" charset="0"/>
              </a:rPr>
              <a:t> vita di una persona </a:t>
            </a:r>
            <a:r>
              <a:rPr lang="es-PR" dirty="0" err="1" smtClean="0">
                <a:latin typeface="Candara" panose="020E0502030303020204" pitchFamily="34" charset="0"/>
              </a:rPr>
              <a:t>dipende</a:t>
            </a:r>
            <a:r>
              <a:rPr lang="es-PR" dirty="0" smtClean="0">
                <a:latin typeface="Candara" panose="020E0502030303020204" pitchFamily="34" charset="0"/>
              </a:rPr>
              <a:t> </a:t>
            </a:r>
            <a:r>
              <a:rPr lang="es-PR" dirty="0" err="1" smtClean="0">
                <a:latin typeface="Candara" panose="020E0502030303020204" pitchFamily="34" charset="0"/>
              </a:rPr>
              <a:t>della</a:t>
            </a:r>
            <a:r>
              <a:rPr lang="es-PR" dirty="0" smtClean="0">
                <a:latin typeface="Candara" panose="020E0502030303020204" pitchFamily="34" charset="0"/>
              </a:rPr>
              <a:t> </a:t>
            </a:r>
            <a:r>
              <a:rPr lang="es-PR" dirty="0" err="1" smtClean="0">
                <a:latin typeface="Candara" panose="020E0502030303020204" pitchFamily="34" charset="0"/>
              </a:rPr>
              <a:t>sua</a:t>
            </a:r>
            <a:r>
              <a:rPr lang="es-PR" dirty="0" smtClean="0">
                <a:latin typeface="Candara" panose="020E0502030303020204" pitchFamily="34" charset="0"/>
              </a:rPr>
              <a:t> </a:t>
            </a:r>
            <a:r>
              <a:rPr lang="es-PR" dirty="0" err="1" smtClean="0">
                <a:latin typeface="Candara" panose="020E0502030303020204" pitchFamily="34" charset="0"/>
              </a:rPr>
              <a:t>condizione</a:t>
            </a:r>
            <a:r>
              <a:rPr lang="es-PR" dirty="0" smtClean="0">
                <a:latin typeface="Candara" panose="020E0502030303020204" pitchFamily="34" charset="0"/>
              </a:rPr>
              <a:t> </a:t>
            </a:r>
            <a:r>
              <a:rPr lang="es-PR" dirty="0" err="1" smtClean="0">
                <a:latin typeface="Candara" panose="020E0502030303020204" pitchFamily="34" charset="0"/>
              </a:rPr>
              <a:t>morale</a:t>
            </a:r>
            <a:r>
              <a:rPr lang="es-PR" dirty="0" smtClean="0">
                <a:latin typeface="Candara" panose="020E0502030303020204" pitchFamily="34" charset="0"/>
              </a:rPr>
              <a:t>. </a:t>
            </a: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a:stretch/>
        </p:blipFill>
        <p:spPr>
          <a:xfrm flipH="1">
            <a:off x="5562600" y="1812132"/>
            <a:ext cx="3579446" cy="5057773"/>
          </a:xfrm>
          <a:prstGeom prst="rect">
            <a:avLst/>
          </a:prstGeom>
        </p:spPr>
      </p:pic>
    </p:spTree>
    <p:extLst>
      <p:ext uri="{BB962C8B-B14F-4D97-AF65-F5344CB8AC3E}">
        <p14:creationId xmlns="" xmlns:p14="http://schemas.microsoft.com/office/powerpoint/2010/main" val="2873271501"/>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causa </a:t>
            </a:r>
            <a:r>
              <a:rPr lang="es-ES" dirty="0" err="1" smtClean="0">
                <a:latin typeface="Candara" pitchFamily="34" charset="0"/>
                <a:cs typeface="Calibri" pitchFamily="34" charset="0"/>
              </a:rPr>
              <a:t>divisione</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11.45-46</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8</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8</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029199" cy="4719638"/>
          </a:xfrm>
        </p:spPr>
        <p:txBody>
          <a:bodyPr>
            <a:normAutofit fontScale="92500" lnSpcReduction="20000"/>
          </a:bodyPr>
          <a:lstStyle/>
          <a:p>
            <a:r>
              <a:rPr lang="es-PR" dirty="0" smtClean="0">
                <a:latin typeface="Candara" panose="020E0502030303020204" pitchFamily="34" charset="0"/>
              </a:rPr>
              <a:t>Se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cuore</a:t>
            </a:r>
            <a:r>
              <a:rPr lang="es-PR" dirty="0" smtClean="0">
                <a:latin typeface="Candara" panose="020E0502030303020204" pitchFamily="34" charset="0"/>
              </a:rPr>
              <a:t> è </a:t>
            </a:r>
            <a:r>
              <a:rPr lang="es-PR" dirty="0" err="1" smtClean="0">
                <a:latin typeface="Candara" panose="020E0502030303020204" pitchFamily="34" charset="0"/>
              </a:rPr>
              <a:t>cattivo</a:t>
            </a:r>
            <a:r>
              <a:rPr lang="es-PR" dirty="0" smtClean="0">
                <a:latin typeface="Candara" panose="020E0502030303020204" pitchFamily="34" charset="0"/>
              </a:rPr>
              <a:t>, </a:t>
            </a:r>
            <a:r>
              <a:rPr lang="es-PR" dirty="0" err="1" smtClean="0">
                <a:latin typeface="Candara" panose="020E0502030303020204" pitchFamily="34" charset="0"/>
              </a:rPr>
              <a:t>ribelle</a:t>
            </a:r>
            <a:r>
              <a:rPr lang="es-PR" dirty="0" smtClean="0">
                <a:latin typeface="Candara" panose="020E0502030303020204" pitchFamily="34" charset="0"/>
              </a:rPr>
              <a:t> </a:t>
            </a:r>
            <a:r>
              <a:rPr lang="es-PR" dirty="0">
                <a:latin typeface="Candara" panose="020E0502030303020204" pitchFamily="34" charset="0"/>
              </a:rPr>
              <a:t>e </a:t>
            </a:r>
            <a:r>
              <a:rPr lang="es-PR" dirty="0" err="1" smtClean="0">
                <a:latin typeface="Candara" panose="020E0502030303020204" pitchFamily="34" charset="0"/>
              </a:rPr>
              <a:t>incredulo</a:t>
            </a:r>
            <a:r>
              <a:rPr lang="es-PR" dirty="0">
                <a:latin typeface="Candara" panose="020E0502030303020204" pitchFamily="34" charset="0"/>
              </a:rPr>
              <a:t>, </a:t>
            </a:r>
            <a:r>
              <a:rPr lang="es-PR" dirty="0" smtClean="0">
                <a:latin typeface="Candara" panose="020E0502030303020204" pitchFamily="34" charset="0"/>
              </a:rPr>
              <a:t>non </a:t>
            </a:r>
            <a:r>
              <a:rPr lang="es-PR" dirty="0" err="1" smtClean="0">
                <a:latin typeface="Candara" panose="020E0502030303020204" pitchFamily="34" charset="0"/>
              </a:rPr>
              <a:t>crederà</a:t>
            </a:r>
            <a:r>
              <a:rPr lang="es-PR" dirty="0" smtClean="0">
                <a:latin typeface="Candara" panose="020E0502030303020204" pitchFamily="34" charset="0"/>
              </a:rPr>
              <a:t> anche se veda a </a:t>
            </a:r>
            <a:r>
              <a:rPr lang="es-PR" dirty="0">
                <a:latin typeface="Candara" panose="020E0502030303020204" pitchFamily="34" charset="0"/>
              </a:rPr>
              <a:t>uno </a:t>
            </a:r>
            <a:r>
              <a:rPr lang="es-PR" dirty="0" err="1" smtClean="0">
                <a:latin typeface="Candara" panose="020E0502030303020204" pitchFamily="34" charset="0"/>
              </a:rPr>
              <a:t>risucitato</a:t>
            </a:r>
            <a:r>
              <a:rPr lang="es-PR" dirty="0" smtClean="0">
                <a:latin typeface="Candara" panose="020E0502030303020204" pitchFamily="34" charset="0"/>
              </a:rPr>
              <a:t> dalla </a:t>
            </a:r>
            <a:r>
              <a:rPr lang="es-PR" dirty="0" err="1" smtClean="0">
                <a:latin typeface="Candara" panose="020E0502030303020204" pitchFamily="34" charset="0"/>
              </a:rPr>
              <a:t>morte</a:t>
            </a:r>
            <a:r>
              <a:rPr lang="es-PR" dirty="0" smtClean="0">
                <a:latin typeface="Candara" panose="020E0502030303020204" pitchFamily="34" charset="0"/>
              </a:rPr>
              <a:t>. </a:t>
            </a:r>
          </a:p>
          <a:p>
            <a:r>
              <a:rPr lang="es-PR" dirty="0" smtClean="0">
                <a:latin typeface="Candara" panose="020E0502030303020204" pitchFamily="34" charset="0"/>
              </a:rPr>
              <a:t>E </a:t>
            </a:r>
            <a:r>
              <a:rPr lang="es-PR" dirty="0" err="1" smtClean="0">
                <a:latin typeface="Candara" panose="020E0502030303020204" pitchFamily="34" charset="0"/>
              </a:rPr>
              <a:t>così</a:t>
            </a:r>
            <a:r>
              <a:rPr lang="es-PR" dirty="0" smtClean="0">
                <a:latin typeface="Candara" panose="020E0502030303020204" pitchFamily="34" charset="0"/>
              </a:rPr>
              <a:t> è </a:t>
            </a:r>
            <a:r>
              <a:rPr lang="es-PR" dirty="0" err="1" smtClean="0">
                <a:latin typeface="Candara" panose="020E0502030303020204" pitchFamily="34" charset="0"/>
              </a:rPr>
              <a:t>successo</a:t>
            </a:r>
            <a:r>
              <a:rPr lang="es-PR" dirty="0" smtClean="0">
                <a:latin typeface="Candara" panose="020E0502030303020204" pitchFamily="34" charset="0"/>
              </a:rPr>
              <a:t> </a:t>
            </a:r>
            <a:r>
              <a:rPr lang="es-PR" dirty="0" err="1" smtClean="0">
                <a:latin typeface="Candara" panose="020E0502030303020204" pitchFamily="34" charset="0"/>
              </a:rPr>
              <a:t>qui</a:t>
            </a:r>
            <a:r>
              <a:rPr lang="es-PR" dirty="0" smtClean="0">
                <a:latin typeface="Candara" panose="020E0502030303020204" pitchFamily="34" charset="0"/>
              </a:rPr>
              <a:t>. </a:t>
            </a:r>
          </a:p>
          <a:p>
            <a:r>
              <a:rPr lang="es-PR" dirty="0" err="1" smtClean="0">
                <a:latin typeface="Candara" panose="020E0502030303020204" pitchFamily="34" charset="0"/>
              </a:rPr>
              <a:t>Alcuni</a:t>
            </a:r>
            <a:r>
              <a:rPr lang="es-PR" dirty="0" smtClean="0">
                <a:latin typeface="Candara" panose="020E0502030303020204" pitchFamily="34" charset="0"/>
              </a:rPr>
              <a:t> </a:t>
            </a:r>
            <a:r>
              <a:rPr lang="es-PR" dirty="0" err="1" smtClean="0">
                <a:latin typeface="Candara" panose="020E0502030303020204" pitchFamily="34" charset="0"/>
              </a:rPr>
              <a:t>dei</a:t>
            </a:r>
            <a:r>
              <a:rPr lang="es-PR" dirty="0" smtClean="0">
                <a:latin typeface="Candara" panose="020E0502030303020204" pitchFamily="34" charset="0"/>
              </a:rPr>
              <a:t> </a:t>
            </a:r>
            <a:r>
              <a:rPr lang="es-PR" dirty="0" err="1" smtClean="0">
                <a:latin typeface="Candara" panose="020E0502030303020204" pitchFamily="34" charset="0"/>
              </a:rPr>
              <a:t>giudei</a:t>
            </a:r>
            <a:r>
              <a:rPr lang="es-PR" dirty="0" smtClean="0">
                <a:latin typeface="Candara" panose="020E0502030303020204" pitchFamily="34" charset="0"/>
              </a:rPr>
              <a:t> che </a:t>
            </a:r>
            <a:r>
              <a:rPr lang="es-PR" dirty="0" err="1" smtClean="0">
                <a:latin typeface="Candara" panose="020E0502030303020204" pitchFamily="34" charset="0"/>
              </a:rPr>
              <a:t>sono</a:t>
            </a:r>
            <a:r>
              <a:rPr lang="es-PR" dirty="0" smtClean="0">
                <a:latin typeface="Candara" panose="020E0502030303020204" pitchFamily="34" charset="0"/>
              </a:rPr>
              <a:t> </a:t>
            </a:r>
            <a:r>
              <a:rPr lang="es-PR" dirty="0" err="1" smtClean="0">
                <a:latin typeface="Candara" panose="020E0502030303020204" pitchFamily="34" charset="0"/>
              </a:rPr>
              <a:t>stati</a:t>
            </a:r>
            <a:r>
              <a:rPr lang="es-PR" dirty="0" smtClean="0">
                <a:latin typeface="Candara" panose="020E0502030303020204" pitchFamily="34" charset="0"/>
              </a:rPr>
              <a:t> </a:t>
            </a:r>
            <a:r>
              <a:rPr lang="es-PR" dirty="0" err="1" smtClean="0">
                <a:latin typeface="Candara" panose="020E0502030303020204" pitchFamily="34" charset="0"/>
              </a:rPr>
              <a:t>testimoni</a:t>
            </a:r>
            <a:r>
              <a:rPr lang="es-PR" dirty="0" smtClean="0">
                <a:latin typeface="Candara" panose="020E0502030303020204" pitchFamily="34" charset="0"/>
              </a:rPr>
              <a:t> </a:t>
            </a:r>
            <a:r>
              <a:rPr lang="es-PR" dirty="0">
                <a:latin typeface="Candara" panose="020E0502030303020204" pitchFamily="34" charset="0"/>
              </a:rPr>
              <a:t>del </a:t>
            </a:r>
            <a:r>
              <a:rPr lang="es-PR" dirty="0" err="1" smtClean="0">
                <a:latin typeface="Candara" panose="020E0502030303020204" pitchFamily="34" charset="0"/>
              </a:rPr>
              <a:t>miracolo</a:t>
            </a:r>
            <a:r>
              <a:rPr lang="es-PR" dirty="0" smtClean="0">
                <a:latin typeface="Candara" panose="020E0502030303020204" pitchFamily="34" charset="0"/>
              </a:rPr>
              <a:t> non </a:t>
            </a:r>
            <a:r>
              <a:rPr lang="es-PR" dirty="0" err="1" smtClean="0">
                <a:latin typeface="Candara" panose="020E0502030303020204" pitchFamily="34" charset="0"/>
              </a:rPr>
              <a:t>erano</a:t>
            </a:r>
            <a:r>
              <a:rPr lang="es-PR" dirty="0" smtClean="0">
                <a:latin typeface="Candara" panose="020E0502030303020204" pitchFamily="34" charset="0"/>
              </a:rPr>
              <a:t> </a:t>
            </a:r>
            <a:r>
              <a:rPr lang="es-PR" dirty="0" err="1" smtClean="0">
                <a:latin typeface="Candara" panose="020E0502030303020204" pitchFamily="34" charset="0"/>
              </a:rPr>
              <a:t>disposti</a:t>
            </a:r>
            <a:r>
              <a:rPr lang="es-PR" dirty="0" smtClean="0">
                <a:latin typeface="Candara" panose="020E0502030303020204" pitchFamily="34" charset="0"/>
              </a:rPr>
              <a:t> ad </a:t>
            </a:r>
            <a:r>
              <a:rPr lang="es-PR" dirty="0" err="1" smtClean="0">
                <a:latin typeface="Candara" panose="020E0502030303020204" pitchFamily="34" charset="0"/>
              </a:rPr>
              <a:t>accettare</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a:t>
            </a:r>
            <a:r>
              <a:rPr lang="es-PR" dirty="0" err="1" smtClean="0">
                <a:latin typeface="Candara" panose="020E0502030303020204" pitchFamily="34" charset="0"/>
              </a:rPr>
              <a:t>Gesù</a:t>
            </a:r>
            <a:r>
              <a:rPr lang="es-PR" dirty="0" smtClean="0">
                <a:latin typeface="Candara" panose="020E0502030303020204" pitchFamily="34" charset="0"/>
              </a:rPr>
              <a:t> come </a:t>
            </a:r>
            <a:r>
              <a:rPr lang="es-PR" dirty="0" err="1" smtClean="0">
                <a:latin typeface="Candara" panose="020E0502030303020204" pitchFamily="34" charset="0"/>
              </a:rPr>
              <a:t>il</a:t>
            </a:r>
            <a:r>
              <a:rPr lang="es-PR" dirty="0" smtClean="0">
                <a:latin typeface="Candara" panose="020E0502030303020204" pitchFamily="34" charset="0"/>
              </a:rPr>
              <a:t> loro </a:t>
            </a:r>
            <a:r>
              <a:rPr lang="es-PR" dirty="0" err="1" smtClean="0">
                <a:latin typeface="Candara" panose="020E0502030303020204" pitchFamily="34" charset="0"/>
              </a:rPr>
              <a:t>Messia</a:t>
            </a:r>
            <a:r>
              <a:rPr lang="es-PR" dirty="0" smtClean="0">
                <a:latin typeface="Candara" panose="020E0502030303020204" pitchFamily="34" charset="0"/>
              </a:rPr>
              <a:t>, non </a:t>
            </a:r>
            <a:r>
              <a:rPr lang="es-PR" dirty="0" err="1" smtClean="0">
                <a:latin typeface="Candara" panose="020E0502030303020204" pitchFamily="34" charset="0"/>
              </a:rPr>
              <a:t>ostanta</a:t>
            </a:r>
            <a:r>
              <a:rPr lang="es-PR" dirty="0" smtClean="0">
                <a:latin typeface="Candara" panose="020E0502030303020204" pitchFamily="34" charset="0"/>
              </a:rPr>
              <a:t> la </a:t>
            </a:r>
            <a:r>
              <a:rPr lang="es-PR" dirty="0" err="1" smtClean="0">
                <a:latin typeface="Candara" panose="020E0502030303020204" pitchFamily="34" charset="0"/>
              </a:rPr>
              <a:t>prova</a:t>
            </a:r>
            <a:r>
              <a:rPr lang="es-PR" dirty="0" smtClean="0">
                <a:latin typeface="Candara" panose="020E0502030303020204" pitchFamily="34" charset="0"/>
              </a:rPr>
              <a:t> </a:t>
            </a:r>
            <a:r>
              <a:rPr lang="es-PR" dirty="0" err="1" smtClean="0">
                <a:latin typeface="Candara" panose="020E0502030303020204" pitchFamily="34" charset="0"/>
              </a:rPr>
              <a:t>così</a:t>
            </a:r>
            <a:r>
              <a:rPr lang="es-PR" dirty="0" smtClean="0">
                <a:latin typeface="Candara" panose="020E0502030303020204" pitchFamily="34" charset="0"/>
              </a:rPr>
              <a:t> </a:t>
            </a:r>
            <a:r>
              <a:rPr lang="es-PR" dirty="0" err="1" smtClean="0">
                <a:latin typeface="Candara" panose="020E0502030303020204" pitchFamily="34" charset="0"/>
              </a:rPr>
              <a:t>indiscutibile</a:t>
            </a:r>
            <a:r>
              <a:rPr lang="es-PR" dirty="0" smtClean="0">
                <a:latin typeface="Candara" panose="020E0502030303020204" pitchFamily="34" charset="0"/>
              </a:rPr>
              <a:t>.</a:t>
            </a: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 xmlns:a14="http://schemas.microsoft.com/office/drawing/2010/main"/>
              </a:ext>
            </a:extLst>
          </a:blip>
          <a:srcRect l="6083" r="48458"/>
          <a:stretch/>
        </p:blipFill>
        <p:spPr>
          <a:xfrm>
            <a:off x="5105400" y="1752601"/>
            <a:ext cx="4038600" cy="5105400"/>
          </a:xfrm>
          <a:prstGeom prst="rect">
            <a:avLst/>
          </a:prstGeom>
        </p:spPr>
      </p:pic>
    </p:spTree>
    <p:extLst>
      <p:ext uri="{BB962C8B-B14F-4D97-AF65-F5344CB8AC3E}">
        <p14:creationId xmlns="" xmlns:p14="http://schemas.microsoft.com/office/powerpoint/2010/main" val="2884088322"/>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s-ES" dirty="0" err="1" smtClean="0">
                <a:latin typeface="Candara" pitchFamily="34" charset="0"/>
                <a:cs typeface="Calibri" pitchFamily="34" charset="0"/>
              </a:rPr>
              <a:t>Gesù</a:t>
            </a:r>
            <a:r>
              <a:rPr lang="es-ES" dirty="0" smtClean="0">
                <a:latin typeface="Candara" pitchFamily="34" charset="0"/>
                <a:cs typeface="Calibri" pitchFamily="34" charset="0"/>
              </a:rPr>
              <a:t> causa </a:t>
            </a:r>
            <a:r>
              <a:rPr lang="es-ES" dirty="0" err="1" smtClean="0">
                <a:latin typeface="Candara" pitchFamily="34" charset="0"/>
                <a:cs typeface="Calibri" pitchFamily="34" charset="0"/>
              </a:rPr>
              <a:t>divisione</a:t>
            </a:r>
            <a:r>
              <a:rPr lang="es-ES" dirty="0" smtClean="0">
                <a:latin typeface="Candara" pitchFamily="34" charset="0"/>
                <a:cs typeface="Calibri" pitchFamily="34" charset="0"/>
              </a:rPr>
              <a:t/>
            </a:r>
            <a:br>
              <a:rPr lang="es-ES" dirty="0" smtClean="0">
                <a:latin typeface="Candara" pitchFamily="34" charset="0"/>
                <a:cs typeface="Calibri" pitchFamily="34" charset="0"/>
              </a:rPr>
            </a:br>
            <a:r>
              <a:rPr lang="es-ES" dirty="0" smtClean="0">
                <a:solidFill>
                  <a:srgbClr val="FF0000"/>
                </a:solidFill>
                <a:latin typeface="Candara" pitchFamily="34" charset="0"/>
                <a:cs typeface="Calibri" pitchFamily="34" charset="0"/>
              </a:rPr>
              <a:t>Giovanni 11.45-46</a:t>
            </a:r>
            <a:endParaRPr lang="es-PR" dirty="0">
              <a:solidFill>
                <a:srgbClr val="FF0000"/>
              </a:solidFill>
              <a:latin typeface="Candara" pitchFamily="34" charset="0"/>
              <a:cs typeface="Calibri" pitchFamily="34" charset="0"/>
            </a:endParaRPr>
          </a:p>
        </p:txBody>
      </p:sp>
      <p:sp>
        <p:nvSpPr>
          <p:cNvPr id="4" name="Rectangle 13"/>
          <p:cNvSpPr>
            <a:spLocks noGrp="1" noChangeArrowheads="1"/>
          </p:cNvSpPr>
          <p:nvPr>
            <p:ph type="sldNum" sz="quarter" idx="12"/>
          </p:nvPr>
        </p:nvSpPr>
        <p:spPr/>
        <p:txBody>
          <a:bodyPr/>
          <a:lstStyle/>
          <a:p>
            <a:fld id="{16B09203-8026-47FB-8251-8C4838F7468D}" type="slidenum">
              <a:rPr lang="en-US" smtClean="0"/>
              <a:pPr/>
              <a:t>9</a:t>
            </a:fld>
            <a:endParaRPr lang="en-US"/>
          </a:p>
        </p:txBody>
      </p:sp>
      <p:sp>
        <p:nvSpPr>
          <p:cNvPr id="6" name="Rectangle 13"/>
          <p:cNvSpPr txBox="1">
            <a:spLocks noChangeArrowheads="1"/>
          </p:cNvSpPr>
          <p:nvPr/>
        </p:nvSpPr>
        <p:spPr bwMode="auto">
          <a:xfrm>
            <a:off x="7042151"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r">
              <a:defRPr/>
            </a:pPr>
            <a:fld id="{B40BEE61-78A7-4B3C-8981-FE4F09B794B2}" type="slidenum">
              <a:rPr lang="en-US" sz="1400" smtClean="0">
                <a:solidFill>
                  <a:srgbClr val="000000"/>
                </a:solidFill>
              </a:rPr>
              <a:pPr algn="r">
                <a:defRPr/>
              </a:pPr>
              <a:t>9</a:t>
            </a:fld>
            <a:endParaRPr lang="en-US" sz="1400">
              <a:solidFill>
                <a:srgbClr val="000000"/>
              </a:solidFill>
            </a:endParaRPr>
          </a:p>
        </p:txBody>
      </p:sp>
      <p:sp>
        <p:nvSpPr>
          <p:cNvPr id="15" name="Rectangle 14"/>
          <p:cNvSpPr/>
          <p:nvPr/>
        </p:nvSpPr>
        <p:spPr>
          <a:xfrm>
            <a:off x="6248400" y="3048000"/>
            <a:ext cx="256802" cy="369332"/>
          </a:xfrm>
          <a:prstGeom prst="rect">
            <a:avLst/>
          </a:prstGeom>
        </p:spPr>
        <p:txBody>
          <a:bodyPr wrap="none">
            <a:spAutoFit/>
          </a:bodyPr>
          <a:lstStyle/>
          <a:p>
            <a:r>
              <a:rPr lang="es-PR" smtClean="0">
                <a:solidFill>
                  <a:srgbClr val="000000"/>
                </a:solidFill>
              </a:rPr>
              <a:t> </a:t>
            </a:r>
            <a:endParaRPr lang="es-PR">
              <a:solidFill>
                <a:srgbClr val="000000"/>
              </a:solidFill>
            </a:endParaRPr>
          </a:p>
        </p:txBody>
      </p:sp>
      <p:sp>
        <p:nvSpPr>
          <p:cNvPr id="7" name="Content Placeholder 1"/>
          <p:cNvSpPr>
            <a:spLocks noGrp="1"/>
          </p:cNvSpPr>
          <p:nvPr>
            <p:ph idx="1"/>
          </p:nvPr>
        </p:nvSpPr>
        <p:spPr>
          <a:xfrm>
            <a:off x="152401" y="1981200"/>
            <a:ext cx="5105399" cy="4719638"/>
          </a:xfrm>
        </p:spPr>
        <p:txBody>
          <a:bodyPr>
            <a:normAutofit fontScale="92500" lnSpcReduction="10000"/>
          </a:bodyPr>
          <a:lstStyle/>
          <a:p>
            <a:r>
              <a:rPr lang="es-PR" dirty="0" smtClean="0">
                <a:latin typeface="Candara" panose="020E0502030303020204" pitchFamily="34" charset="0"/>
              </a:rPr>
              <a:t>Di </a:t>
            </a:r>
            <a:r>
              <a:rPr lang="es-PR" dirty="0">
                <a:latin typeface="Candara" panose="020E0502030303020204" pitchFamily="34" charset="0"/>
              </a:rPr>
              <a:t>modo </a:t>
            </a:r>
            <a:r>
              <a:rPr lang="es-PR" dirty="0" smtClean="0">
                <a:latin typeface="Candara" panose="020E0502030303020204" pitchFamily="34" charset="0"/>
              </a:rPr>
              <a:t>che </a:t>
            </a:r>
            <a:r>
              <a:rPr lang="es-PR" dirty="0" err="1" smtClean="0">
                <a:latin typeface="Candara" panose="020E0502030303020204" pitchFamily="34" charset="0"/>
              </a:rPr>
              <a:t>sono</a:t>
            </a:r>
            <a:r>
              <a:rPr lang="es-PR" dirty="0" smtClean="0">
                <a:latin typeface="Candara" panose="020E0502030303020204" pitchFamily="34" charset="0"/>
              </a:rPr>
              <a:t> </a:t>
            </a:r>
            <a:r>
              <a:rPr lang="es-PR" dirty="0" err="1" smtClean="0">
                <a:latin typeface="Candara" panose="020E0502030303020204" pitchFamily="34" charset="0"/>
              </a:rPr>
              <a:t>andati</a:t>
            </a:r>
            <a:r>
              <a:rPr lang="es-PR" dirty="0" smtClean="0">
                <a:latin typeface="Candara" panose="020E0502030303020204" pitchFamily="34" charset="0"/>
              </a:rPr>
              <a:t> </a:t>
            </a:r>
            <a:r>
              <a:rPr lang="es-PR" dirty="0" err="1" smtClean="0">
                <a:latin typeface="Candara" panose="020E0502030303020204" pitchFamily="34" charset="0"/>
              </a:rPr>
              <a:t>dai</a:t>
            </a:r>
            <a:r>
              <a:rPr lang="es-PR" dirty="0" smtClean="0">
                <a:latin typeface="Candara" panose="020E0502030303020204" pitchFamily="34" charset="0"/>
              </a:rPr>
              <a:t> </a:t>
            </a:r>
            <a:r>
              <a:rPr lang="es-PR" dirty="0" err="1" smtClean="0">
                <a:latin typeface="Candara" panose="020E0502030303020204" pitchFamily="34" charset="0"/>
              </a:rPr>
              <a:t>farisei</a:t>
            </a:r>
            <a:r>
              <a:rPr lang="es-PR" dirty="0" smtClean="0">
                <a:latin typeface="Candara" panose="020E0502030303020204" pitchFamily="34" charset="0"/>
              </a:rPr>
              <a:t> per </a:t>
            </a:r>
            <a:r>
              <a:rPr lang="es-PR" dirty="0" err="1" smtClean="0">
                <a:latin typeface="Candara" panose="020E0502030303020204" pitchFamily="34" charset="0"/>
              </a:rPr>
              <a:t>informargli</a:t>
            </a:r>
            <a:r>
              <a:rPr lang="es-PR" dirty="0" smtClean="0">
                <a:latin typeface="Candara" panose="020E0502030303020204" pitchFamily="34" charset="0"/>
              </a:rPr>
              <a:t> su </a:t>
            </a:r>
            <a:r>
              <a:rPr lang="es-PR" dirty="0" err="1" smtClean="0">
                <a:latin typeface="Candara" panose="020E0502030303020204" pitchFamily="34" charset="0"/>
              </a:rPr>
              <a:t>ciò</a:t>
            </a:r>
            <a:r>
              <a:rPr lang="es-PR" dirty="0" smtClean="0">
                <a:latin typeface="Candara" panose="020E0502030303020204" pitchFamily="34" charset="0"/>
              </a:rPr>
              <a:t> che è </a:t>
            </a:r>
            <a:r>
              <a:rPr lang="es-PR" dirty="0" err="1" smtClean="0">
                <a:latin typeface="Candara" panose="020E0502030303020204" pitchFamily="34" charset="0"/>
              </a:rPr>
              <a:t>successo</a:t>
            </a:r>
            <a:r>
              <a:rPr lang="es-PR" dirty="0" smtClean="0">
                <a:latin typeface="Candara" panose="020E0502030303020204" pitchFamily="34" charset="0"/>
              </a:rPr>
              <a:t> in </a:t>
            </a:r>
            <a:r>
              <a:rPr lang="es-PR" dirty="0" err="1" smtClean="0">
                <a:latin typeface="Candara" panose="020E0502030303020204" pitchFamily="34" charset="0"/>
              </a:rPr>
              <a:t>Betania</a:t>
            </a:r>
            <a:r>
              <a:rPr lang="es-PR" dirty="0">
                <a:latin typeface="Candara" panose="020E0502030303020204" pitchFamily="34" charset="0"/>
              </a:rPr>
              <a:t>. </a:t>
            </a:r>
            <a:endParaRPr lang="es-PR" dirty="0" smtClean="0">
              <a:latin typeface="Candara" panose="020E0502030303020204" pitchFamily="34" charset="0"/>
            </a:endParaRPr>
          </a:p>
          <a:p>
            <a:r>
              <a:rPr lang="es-PR" dirty="0" smtClean="0">
                <a:latin typeface="Candara" panose="020E0502030303020204" pitchFamily="34" charset="0"/>
              </a:rPr>
              <a:t>Lo </a:t>
            </a:r>
            <a:r>
              <a:rPr lang="es-PR" dirty="0" err="1" smtClean="0">
                <a:latin typeface="Candara" panose="020E0502030303020204" pitchFamily="34" charset="0"/>
              </a:rPr>
              <a:t>farebbero</a:t>
            </a:r>
            <a:r>
              <a:rPr lang="es-PR" dirty="0" smtClean="0">
                <a:latin typeface="Candara" panose="020E0502030303020204" pitchFamily="34" charset="0"/>
              </a:rPr>
              <a:t> </a:t>
            </a:r>
            <a:r>
              <a:rPr lang="es-PR" dirty="0" smtClean="0">
                <a:latin typeface="Candara" panose="020E0502030303020204" pitchFamily="34" charset="0"/>
              </a:rPr>
              <a:t>perché </a:t>
            </a:r>
            <a:r>
              <a:rPr lang="es-PR" dirty="0" err="1" smtClean="0">
                <a:latin typeface="Candara" panose="020E0502030303020204" pitchFamily="34" charset="0"/>
              </a:rPr>
              <a:t>accorressero</a:t>
            </a:r>
            <a:r>
              <a:rPr lang="es-PR" dirty="0" smtClean="0">
                <a:latin typeface="Candara" panose="020E0502030303020204" pitchFamily="34" charset="0"/>
              </a:rPr>
              <a:t> </a:t>
            </a:r>
            <a:r>
              <a:rPr lang="es-PR" dirty="0" smtClean="0">
                <a:latin typeface="Candara" panose="020E0502030303020204" pitchFamily="34" charset="0"/>
              </a:rPr>
              <a:t>e </a:t>
            </a:r>
            <a:r>
              <a:rPr lang="es-PR" dirty="0" err="1" smtClean="0">
                <a:latin typeface="Candara" panose="020E0502030303020204" pitchFamily="34" charset="0"/>
              </a:rPr>
              <a:t>credessero</a:t>
            </a:r>
            <a:r>
              <a:rPr lang="es-PR" dirty="0" smtClean="0">
                <a:latin typeface="Candara" panose="020E0502030303020204" pitchFamily="34" charset="0"/>
              </a:rPr>
              <a:t> in </a:t>
            </a:r>
            <a:r>
              <a:rPr lang="es-PR" dirty="0" err="1" smtClean="0">
                <a:latin typeface="Candara" panose="020E0502030303020204" pitchFamily="34" charset="0"/>
              </a:rPr>
              <a:t>Gesù</a:t>
            </a:r>
            <a:r>
              <a:rPr lang="es-PR" dirty="0" smtClean="0">
                <a:latin typeface="Candara" panose="020E0502030303020204" pitchFamily="34" charset="0"/>
              </a:rPr>
              <a:t>? </a:t>
            </a:r>
            <a:r>
              <a:rPr lang="es-PR" dirty="0" err="1" smtClean="0">
                <a:latin typeface="Candara" panose="020E0502030303020204" pitchFamily="34" charset="0"/>
              </a:rPr>
              <a:t>Invece</a:t>
            </a:r>
            <a:r>
              <a:rPr lang="es-PR" dirty="0" smtClean="0">
                <a:latin typeface="Candara" panose="020E0502030303020204" pitchFamily="34" charset="0"/>
              </a:rPr>
              <a:t>, </a:t>
            </a:r>
            <a:r>
              <a:rPr lang="es-PR" dirty="0" err="1" smtClean="0">
                <a:latin typeface="Candara" panose="020E0502030303020204" pitchFamily="34" charset="0"/>
              </a:rPr>
              <a:t>probabilmente</a:t>
            </a:r>
            <a:r>
              <a:rPr lang="es-PR" dirty="0">
                <a:latin typeface="Candara" panose="020E0502030303020204" pitchFamily="34" charset="0"/>
              </a:rPr>
              <a:t>, </a:t>
            </a:r>
            <a:r>
              <a:rPr lang="es-PR" dirty="0" smtClean="0">
                <a:latin typeface="Candara" panose="020E0502030303020204" pitchFamily="34" charset="0"/>
              </a:rPr>
              <a:t>lo </a:t>
            </a:r>
            <a:r>
              <a:rPr lang="es-PR" dirty="0" err="1" smtClean="0">
                <a:latin typeface="Candara" panose="020E0502030303020204" pitchFamily="34" charset="0"/>
              </a:rPr>
              <a:t>hanno</a:t>
            </a:r>
            <a:r>
              <a:rPr lang="es-PR" dirty="0" smtClean="0">
                <a:latin typeface="Candara" panose="020E0502030303020204" pitchFamily="34" charset="0"/>
              </a:rPr>
              <a:t> </a:t>
            </a:r>
            <a:r>
              <a:rPr lang="es-PR" dirty="0" err="1" smtClean="0">
                <a:latin typeface="Candara" panose="020E0502030303020204" pitchFamily="34" charset="0"/>
              </a:rPr>
              <a:t>fatto</a:t>
            </a:r>
            <a:r>
              <a:rPr lang="es-PR" dirty="0" smtClean="0">
                <a:latin typeface="Candara" panose="020E0502030303020204" pitchFamily="34" charset="0"/>
              </a:rPr>
              <a:t> con </a:t>
            </a:r>
            <a:r>
              <a:rPr lang="es-PR" dirty="0" err="1" smtClean="0">
                <a:latin typeface="Candara" panose="020E0502030303020204" pitchFamily="34" charset="0"/>
              </a:rPr>
              <a:t>l’m</a:t>
            </a:r>
            <a:r>
              <a:rPr lang="es-PR" dirty="0" smtClean="0">
                <a:latin typeface="Candara" panose="020E0502030303020204" pitchFamily="34" charset="0"/>
              </a:rPr>
              <a:t> </a:t>
            </a:r>
            <a:r>
              <a:rPr lang="es-PR" dirty="0" err="1" smtClean="0">
                <a:latin typeface="Candara" panose="020E0502030303020204" pitchFamily="34" charset="0"/>
              </a:rPr>
              <a:t>intenzione</a:t>
            </a:r>
            <a:r>
              <a:rPr lang="es-PR" dirty="0" smtClean="0">
                <a:latin typeface="Candara" panose="020E0502030303020204" pitchFamily="34" charset="0"/>
              </a:rPr>
              <a:t> di che i </a:t>
            </a:r>
            <a:r>
              <a:rPr lang="es-PR" dirty="0" err="1" smtClean="0">
                <a:latin typeface="Candara" panose="020E0502030303020204" pitchFamily="34" charset="0"/>
              </a:rPr>
              <a:t>farisei</a:t>
            </a:r>
            <a:r>
              <a:rPr lang="es-PR" dirty="0" smtClean="0">
                <a:latin typeface="Candara" panose="020E0502030303020204" pitchFamily="34" charset="0"/>
              </a:rPr>
              <a:t> </a:t>
            </a:r>
            <a:r>
              <a:rPr lang="es-PR" dirty="0" err="1" smtClean="0">
                <a:latin typeface="Candara" panose="020E0502030303020204" pitchFamily="34" charset="0"/>
              </a:rPr>
              <a:t>fossero</a:t>
            </a:r>
            <a:r>
              <a:rPr lang="es-PR" dirty="0" smtClean="0">
                <a:latin typeface="Candara" panose="020E0502030303020204" pitchFamily="34" charset="0"/>
              </a:rPr>
              <a:t> </a:t>
            </a:r>
            <a:r>
              <a:rPr lang="es-PR" dirty="0" err="1" smtClean="0">
                <a:latin typeface="Candara" panose="020E0502030303020204" pitchFamily="34" charset="0"/>
              </a:rPr>
              <a:t>più</a:t>
            </a:r>
            <a:r>
              <a:rPr lang="es-PR" dirty="0" smtClean="0">
                <a:latin typeface="Candara" panose="020E0502030303020204" pitchFamily="34" charset="0"/>
              </a:rPr>
              <a:t> </a:t>
            </a:r>
            <a:r>
              <a:rPr lang="es-PR" dirty="0" err="1" smtClean="0">
                <a:latin typeface="Candara" panose="020E0502030303020204" pitchFamily="34" charset="0"/>
              </a:rPr>
              <a:t>mossi</a:t>
            </a:r>
            <a:r>
              <a:rPr lang="es-PR" dirty="0" smtClean="0">
                <a:latin typeface="Candara" panose="020E0502030303020204" pitchFamily="34" charset="0"/>
              </a:rPr>
              <a:t> </a:t>
            </a:r>
            <a:r>
              <a:rPr lang="es-PR" dirty="0" err="1" smtClean="0">
                <a:latin typeface="Candara" panose="020E0502030303020204" pitchFamily="34" charset="0"/>
              </a:rPr>
              <a:t>contro</a:t>
            </a:r>
            <a:r>
              <a:rPr lang="es-PR" dirty="0" smtClean="0">
                <a:latin typeface="Candara" panose="020E0502030303020204" pitchFamily="34" charset="0"/>
              </a:rPr>
              <a:t> </a:t>
            </a:r>
            <a:r>
              <a:rPr lang="es-PR" dirty="0" err="1" smtClean="0">
                <a:latin typeface="Candara" panose="020E0502030303020204" pitchFamily="34" charset="0"/>
              </a:rPr>
              <a:t>il</a:t>
            </a:r>
            <a:r>
              <a:rPr lang="es-PR" dirty="0" smtClean="0">
                <a:latin typeface="Candara" panose="020E0502030303020204" pitchFamily="34" charset="0"/>
              </a:rPr>
              <a:t> </a:t>
            </a:r>
            <a:r>
              <a:rPr lang="es-PR" dirty="0" err="1" smtClean="0">
                <a:latin typeface="Candara" panose="020E0502030303020204" pitchFamily="34" charset="0"/>
              </a:rPr>
              <a:t>Signore</a:t>
            </a:r>
            <a:r>
              <a:rPr lang="es-PR" dirty="0" smtClean="0">
                <a:latin typeface="Candara" panose="020E0502030303020204" pitchFamily="34" charset="0"/>
              </a:rPr>
              <a:t> e </a:t>
            </a:r>
            <a:r>
              <a:rPr lang="es-PR" dirty="0" err="1" smtClean="0">
                <a:latin typeface="Candara" panose="020E0502030303020204" pitchFamily="34" charset="0"/>
              </a:rPr>
              <a:t>cercassero</a:t>
            </a:r>
            <a:r>
              <a:rPr lang="es-PR" dirty="0" smtClean="0">
                <a:latin typeface="Candara" panose="020E0502030303020204" pitchFamily="34" charset="0"/>
              </a:rPr>
              <a:t> la </a:t>
            </a:r>
            <a:r>
              <a:rPr lang="es-PR" dirty="0" err="1" smtClean="0">
                <a:latin typeface="Candara" panose="020E0502030303020204" pitchFamily="34" charset="0"/>
              </a:rPr>
              <a:t>Sua</a:t>
            </a:r>
            <a:r>
              <a:rPr lang="es-PR" dirty="0" smtClean="0">
                <a:latin typeface="Candara" panose="020E0502030303020204" pitchFamily="34" charset="0"/>
              </a:rPr>
              <a:t> </a:t>
            </a:r>
            <a:r>
              <a:rPr lang="es-PR" dirty="0" err="1" smtClean="0">
                <a:latin typeface="Candara" panose="020E0502030303020204" pitchFamily="34" charset="0"/>
              </a:rPr>
              <a:t>morte</a:t>
            </a:r>
            <a:r>
              <a:rPr lang="es-PR" dirty="0" smtClean="0">
                <a:latin typeface="Candara" panose="020E0502030303020204" pitchFamily="34" charset="0"/>
              </a:rPr>
              <a:t>.</a:t>
            </a:r>
            <a:endParaRPr lang="es-PR" dirty="0">
              <a:latin typeface="Candara" panose="020E0502030303020204" pitchFamily="34" charset="0"/>
            </a:endParaRPr>
          </a:p>
        </p:txBody>
      </p:sp>
      <p:pic>
        <p:nvPicPr>
          <p:cNvPr id="2" name="Picture 1"/>
          <p:cNvPicPr>
            <a:picLocks noChangeAspect="1"/>
          </p:cNvPicPr>
          <p:nvPr/>
        </p:nvPicPr>
        <p:blipFill rotWithShape="1">
          <a:blip r:embed="rId3" cstate="email">
            <a:extLst>
              <a:ext uri="{BEBA8EAE-BF5A-486C-A8C5-ECC9F3942E4B}">
                <a14:imgProps xmln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 xmlns:a14="http://schemas.microsoft.com/office/drawing/2010/main"/>
              </a:ext>
            </a:extLst>
          </a:blip>
          <a:srcRect l="23397" r="21566"/>
          <a:stretch/>
        </p:blipFill>
        <p:spPr>
          <a:xfrm>
            <a:off x="5410200" y="1826419"/>
            <a:ext cx="3733800" cy="5029200"/>
          </a:xfrm>
          <a:prstGeom prst="rect">
            <a:avLst/>
          </a:prstGeom>
        </p:spPr>
      </p:pic>
    </p:spTree>
    <p:extLst>
      <p:ext uri="{BB962C8B-B14F-4D97-AF65-F5344CB8AC3E}">
        <p14:creationId xmlns="" xmlns:p14="http://schemas.microsoft.com/office/powerpoint/2010/main" val="3498582374"/>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BB(+)">
  <a:themeElements>
    <a:clrScheme name="IBB(+)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IBB(+)">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IBB(+)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IBB(+)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IBB(+)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IBB(+)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IBB(+)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IBB(+)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102905</TotalTime>
  <Words>4311</Words>
  <Application>Microsoft Office PowerPoint</Application>
  <PresentationFormat>On-screen Show (4:3)</PresentationFormat>
  <Paragraphs>483</Paragraphs>
  <Slides>69</Slides>
  <Notes>69</Notes>
  <HiddenSlides>0</HiddenSlides>
  <MMClips>0</MMClips>
  <ScaleCrop>false</ScaleCrop>
  <HeadingPairs>
    <vt:vector size="4" baseType="variant">
      <vt:variant>
        <vt:lpstr>Theme</vt:lpstr>
      </vt:variant>
      <vt:variant>
        <vt:i4>7</vt:i4>
      </vt:variant>
      <vt:variant>
        <vt:lpstr>Slide Titles</vt:lpstr>
      </vt:variant>
      <vt:variant>
        <vt:i4>69</vt:i4>
      </vt:variant>
    </vt:vector>
  </HeadingPairs>
  <TitlesOfParts>
    <vt:vector size="76" baseType="lpstr">
      <vt:lpstr>Blends</vt:lpstr>
      <vt:lpstr>2_Blends</vt:lpstr>
      <vt:lpstr>3_Blends</vt:lpstr>
      <vt:lpstr>8_Blends</vt:lpstr>
      <vt:lpstr>64_Blends</vt:lpstr>
      <vt:lpstr>4_Blends</vt:lpstr>
      <vt:lpstr>IBB(+)</vt:lpstr>
      <vt:lpstr>Slide 1</vt:lpstr>
      <vt:lpstr>Contesto</vt:lpstr>
      <vt:lpstr>Versetto Chiave:</vt:lpstr>
      <vt:lpstr>Abbozzo dello Studio</vt:lpstr>
      <vt:lpstr>Gesù causa divisione Giovanni 11.45-46</vt:lpstr>
      <vt:lpstr>Gesù causa divisione Giovanni 11.45-46</vt:lpstr>
      <vt:lpstr>Gesù causa divisione Giovanni 11.45-46</vt:lpstr>
      <vt:lpstr>Gesù causa divisione Giovanni 11.45-46</vt:lpstr>
      <vt:lpstr>Gesù causa divisione Giovanni 11.45-46</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morte di Gesù profetizzata Giovanni 11.47-52</vt:lpstr>
      <vt:lpstr>La peggore decisione su Gesù Giovanni 11.53-57</vt:lpstr>
      <vt:lpstr>La peggore decisione su Gesù Giovanni 11.53-57</vt:lpstr>
      <vt:lpstr>La peggore decisione su Gesù Giovanni 11.53-57</vt:lpstr>
      <vt:lpstr>La peggore decisione su Gesù Giovanni 11.53-57</vt:lpstr>
      <vt:lpstr>La peggore decisione su Gesù Giovanni 11.53-57</vt:lpstr>
      <vt:lpstr>La Pasqua</vt:lpstr>
      <vt:lpstr>Le Feste di Primavera</vt:lpstr>
      <vt:lpstr>La Pasqua</vt:lpstr>
      <vt:lpstr>La Pasqua</vt:lpstr>
      <vt:lpstr>La Pasqua</vt:lpstr>
      <vt:lpstr>La Pasqua</vt:lpstr>
      <vt:lpstr>La Pasqua</vt:lpstr>
      <vt:lpstr>Gesù nella Pasqua</vt:lpstr>
      <vt:lpstr>Gesù nella Pasqua</vt:lpstr>
      <vt:lpstr>Gesù nella Pasqua</vt:lpstr>
      <vt:lpstr>Gesù nella Pasqua</vt:lpstr>
      <vt:lpstr>Gesù nella Pasqua</vt:lpstr>
      <vt:lpstr>Gesù nella Pasqua</vt:lpstr>
      <vt:lpstr>Gesù nella Pasqua</vt:lpstr>
      <vt:lpstr>Gesù nella Pasqua</vt:lpstr>
      <vt:lpstr>Gesù nella Pasqua</vt:lpstr>
      <vt:lpstr>Gesù nella Pasqua</vt:lpstr>
      <vt:lpstr>Gesù nella Pasqua</vt:lpstr>
      <vt:lpstr>Gesù nella Pasqua</vt:lpstr>
      <vt:lpstr>Slide 47</vt:lpstr>
      <vt:lpstr>La Pasqua: aplicazione</vt:lpstr>
      <vt:lpstr>La peggore decisione su Gesù Giovanni 11.53-57</vt:lpstr>
      <vt:lpstr>La peggore decisione su Gesù Giovanni 11.53-57</vt:lpstr>
      <vt:lpstr>La peggore decisione su Gesù Giovanni 11.53-57</vt:lpstr>
      <vt:lpstr>La peggore decisione su Gesù Giovanni 11.53-57</vt:lpstr>
      <vt:lpstr>Gesù è unto Giovanni 12.1-11</vt:lpstr>
      <vt:lpstr>Gesù è unto Giovanni 12.1-11</vt:lpstr>
      <vt:lpstr>Gesù è unto Giovanni 12.1-11</vt:lpstr>
      <vt:lpstr>Gesù è unto Giovanni 12.1-11</vt:lpstr>
      <vt:lpstr>Gesù è unto Giovanni 12.1-11</vt:lpstr>
      <vt:lpstr>Gesù è unto Giovanni 12.1-11</vt:lpstr>
      <vt:lpstr>Gesù è unto Giovanni 12.1-11</vt:lpstr>
      <vt:lpstr>Gesù è unto Giovanni 12.1-11</vt:lpstr>
      <vt:lpstr>Gesù è unto Giovanni 12.1-11</vt:lpstr>
      <vt:lpstr>Gesù è unto Giovanni 12.1-11</vt:lpstr>
      <vt:lpstr>Gesù è unto Giovanni 12.1-11</vt:lpstr>
      <vt:lpstr>Aplicazioni</vt:lpstr>
      <vt:lpstr>Aplicazioni</vt:lpstr>
      <vt:lpstr>Aplicazioni</vt:lpstr>
      <vt:lpstr>Bibliografia</vt:lpstr>
      <vt:lpstr>Slide 68</vt:lpstr>
      <vt:lpstr>Slide 69</vt:lpstr>
    </vt:vector>
  </TitlesOfParts>
  <Company>UIPR-Aguadilla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dc:title>
  <dc:creator>Tito Ortega</dc:creator>
  <cp:lastModifiedBy>Jose Luis</cp:lastModifiedBy>
  <cp:revision>7741</cp:revision>
  <cp:lastPrinted>2012-10-30T21:37:29Z</cp:lastPrinted>
  <dcterms:created xsi:type="dcterms:W3CDTF">2007-01-24T21:53:34Z</dcterms:created>
  <dcterms:modified xsi:type="dcterms:W3CDTF">2014-08-30T02:22:32Z</dcterms:modified>
</cp:coreProperties>
</file>