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9" r:id="rId1"/>
    <p:sldMasterId id="2147483691" r:id="rId2"/>
    <p:sldMasterId id="2147483693" r:id="rId3"/>
    <p:sldMasterId id="2147483703" r:id="rId4"/>
    <p:sldMasterId id="2147483815" r:id="rId5"/>
    <p:sldMasterId id="2147483819" r:id="rId6"/>
  </p:sldMasterIdLst>
  <p:notesMasterIdLst>
    <p:notesMasterId r:id="rId84"/>
  </p:notesMasterIdLst>
  <p:handoutMasterIdLst>
    <p:handoutMasterId r:id="rId85"/>
  </p:handoutMasterIdLst>
  <p:sldIdLst>
    <p:sldId id="2767" r:id="rId7"/>
    <p:sldId id="565" r:id="rId8"/>
    <p:sldId id="566" r:id="rId9"/>
    <p:sldId id="571" r:id="rId10"/>
    <p:sldId id="2182" r:id="rId11"/>
    <p:sldId id="3041" r:id="rId12"/>
    <p:sldId id="3364" r:id="rId13"/>
    <p:sldId id="3373" r:id="rId14"/>
    <p:sldId id="3374" r:id="rId15"/>
    <p:sldId id="3375" r:id="rId16"/>
    <p:sldId id="3376" r:id="rId17"/>
    <p:sldId id="3377" r:id="rId18"/>
    <p:sldId id="3378" r:id="rId19"/>
    <p:sldId id="3379" r:id="rId20"/>
    <p:sldId id="3380" r:id="rId21"/>
    <p:sldId id="3381" r:id="rId22"/>
    <p:sldId id="3382" r:id="rId23"/>
    <p:sldId id="3383" r:id="rId24"/>
    <p:sldId id="3384" r:id="rId25"/>
    <p:sldId id="3385" r:id="rId26"/>
    <p:sldId id="3386" r:id="rId27"/>
    <p:sldId id="3387" r:id="rId28"/>
    <p:sldId id="3388" r:id="rId29"/>
    <p:sldId id="3389" r:id="rId30"/>
    <p:sldId id="3043" r:id="rId31"/>
    <p:sldId id="3044" r:id="rId32"/>
    <p:sldId id="3365" r:id="rId33"/>
    <p:sldId id="3390" r:id="rId34"/>
    <p:sldId id="3391" r:id="rId35"/>
    <p:sldId id="3392" r:id="rId36"/>
    <p:sldId id="3393" r:id="rId37"/>
    <p:sldId id="3394" r:id="rId38"/>
    <p:sldId id="3395" r:id="rId39"/>
    <p:sldId id="3396" r:id="rId40"/>
    <p:sldId id="3397" r:id="rId41"/>
    <p:sldId id="3398" r:id="rId42"/>
    <p:sldId id="3399" r:id="rId43"/>
    <p:sldId id="3145" r:id="rId44"/>
    <p:sldId id="3146" r:id="rId45"/>
    <p:sldId id="3366" r:id="rId46"/>
    <p:sldId id="3400" r:id="rId47"/>
    <p:sldId id="3408" r:id="rId48"/>
    <p:sldId id="3409" r:id="rId49"/>
    <p:sldId id="3410" r:id="rId50"/>
    <p:sldId id="3407" r:id="rId51"/>
    <p:sldId id="3401" r:id="rId52"/>
    <p:sldId id="3402" r:id="rId53"/>
    <p:sldId id="3403" r:id="rId54"/>
    <p:sldId id="3404" r:id="rId55"/>
    <p:sldId id="3405" r:id="rId56"/>
    <p:sldId id="3406" r:id="rId57"/>
    <p:sldId id="3222" r:id="rId58"/>
    <p:sldId id="3223" r:id="rId59"/>
    <p:sldId id="3411" r:id="rId60"/>
    <p:sldId id="3412" r:id="rId61"/>
    <p:sldId id="3413" r:id="rId62"/>
    <p:sldId id="3367" r:id="rId63"/>
    <p:sldId id="3368" r:id="rId64"/>
    <p:sldId id="3371" r:id="rId65"/>
    <p:sldId id="3414" r:id="rId66"/>
    <p:sldId id="3415" r:id="rId67"/>
    <p:sldId id="3416" r:id="rId68"/>
    <p:sldId id="3417" r:id="rId69"/>
    <p:sldId id="3418" r:id="rId70"/>
    <p:sldId id="3369" r:id="rId71"/>
    <p:sldId id="3370" r:id="rId72"/>
    <p:sldId id="3372" r:id="rId73"/>
    <p:sldId id="3419" r:id="rId74"/>
    <p:sldId id="3420" r:id="rId75"/>
    <p:sldId id="3421" r:id="rId76"/>
    <p:sldId id="3422" r:id="rId77"/>
    <p:sldId id="3221" r:id="rId78"/>
    <p:sldId id="2914" r:id="rId79"/>
    <p:sldId id="3206" r:id="rId80"/>
    <p:sldId id="1391" r:id="rId81"/>
    <p:sldId id="1843" r:id="rId82"/>
    <p:sldId id="627" r:id="rId8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E2602"/>
    <a:srgbClr val="848484"/>
    <a:srgbClr val="FF66FF"/>
    <a:srgbClr val="FFFF00"/>
    <a:srgbClr val="CC9900"/>
    <a:srgbClr val="996633"/>
    <a:srgbClr val="D5DDA3"/>
    <a:srgbClr val="663300"/>
    <a:srgbClr val="285633"/>
    <a:srgbClr val="CC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3209" autoAdjust="0"/>
    <p:restoredTop sz="94038" autoAdjust="0"/>
  </p:normalViewPr>
  <p:slideViewPr>
    <p:cSldViewPr>
      <p:cViewPr varScale="1">
        <p:scale>
          <a:sx n="79" d="100"/>
          <a:sy n="79" d="100"/>
        </p:scale>
        <p:origin x="-88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55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A8DE024-E918-4E64-9A15-A46A6E4885D2}" type="datetimeFigureOut">
              <a:rPr lang="en-US" smtClean="0"/>
              <a:pPr/>
              <a:t>8/2/2014</a:t>
            </a:fld>
            <a:endParaRPr 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3DB4A4-8A09-43B9-B8E9-F59D4F18FB14}" type="slidenum">
              <a:rPr lang="es-PR" smtClean="0"/>
              <a:pPr/>
              <a:t>‹#›</a:t>
            </a:fld>
            <a:endParaRPr lang="es-PR"/>
          </a:p>
        </p:txBody>
      </p:sp>
    </p:spTree>
    <p:extLst>
      <p:ext uri="{BB962C8B-B14F-4D97-AF65-F5344CB8AC3E}">
        <p14:creationId xmlns="" xmlns:p14="http://schemas.microsoft.com/office/powerpoint/2010/main" val="3478048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9E96FC2E-92B0-4858-A30A-9BB3A28AE9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436861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A654D7-4969-4874-B696-F79E6491E7A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191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6677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8273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4950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0199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8536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0528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9313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8622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4545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5313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C9417E-63BB-449D-BC72-FFE2165E801D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PR" smtClean="0"/>
          </a:p>
        </p:txBody>
      </p:sp>
    </p:spTree>
    <p:extLst>
      <p:ext uri="{BB962C8B-B14F-4D97-AF65-F5344CB8AC3E}">
        <p14:creationId xmlns="" xmlns:p14="http://schemas.microsoft.com/office/powerpoint/2010/main" val="3479233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2480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73409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3392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90143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6505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3681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4000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62249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2974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0129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EF668E-9D52-45FD-A50E-B390863C58B5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PR" smtClean="0"/>
          </a:p>
        </p:txBody>
      </p:sp>
    </p:spTree>
    <p:extLst>
      <p:ext uri="{BB962C8B-B14F-4D97-AF65-F5344CB8AC3E}">
        <p14:creationId xmlns="" xmlns:p14="http://schemas.microsoft.com/office/powerpoint/2010/main" val="16397827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8361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86174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9609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85179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68755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65090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59485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78744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40523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5036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6FC2E-92B0-4858-A30A-9BB3A28AE976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91135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90061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70279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39074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37738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90254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55351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2586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12533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64002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5700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28524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86121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79323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0125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82709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21347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98624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67651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23880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7653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3311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9322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56860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59312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89564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014808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22033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205116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94049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538794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06108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608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999355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62551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28553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65483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081699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585240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 txBox="1">
            <a:spLocks noGrp="1" noChangeArrowheads="1"/>
          </p:cNvSpPr>
          <p:nvPr/>
        </p:nvSpPr>
        <p:spPr bwMode="auto">
          <a:xfrm>
            <a:off x="3970939" y="8829824"/>
            <a:ext cx="3037840" cy="464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0" tIns="46585" rIns="93170" bIns="46585" anchor="b"/>
          <a:lstStyle/>
          <a:p>
            <a:pPr algn="r"/>
            <a:fld id="{A81C3BFB-BBE1-4283-851A-447CDD52158C}" type="slidenum">
              <a:rPr lang="en-US" sz="1200">
                <a:solidFill>
                  <a:srgbClr val="000000"/>
                </a:solidFill>
                <a:latin typeface="Arial" charset="0"/>
              </a:rPr>
              <a:pPr algn="r"/>
              <a:t>75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PR" smtClean="0"/>
          </a:p>
        </p:txBody>
      </p:sp>
    </p:spTree>
    <p:extLst>
      <p:ext uri="{BB962C8B-B14F-4D97-AF65-F5344CB8AC3E}">
        <p14:creationId xmlns="" xmlns:p14="http://schemas.microsoft.com/office/powerpoint/2010/main" val="263958002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A654D7-4969-4874-B696-F79E6491E7A0}" type="slidenum">
              <a:rPr lang="en-US" smtClean="0"/>
              <a:pPr/>
              <a:t>76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35411814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EB734-796A-4E95-A47B-64E8B6749061}" type="slidenum">
              <a:rPr lang="en-US">
                <a:solidFill>
                  <a:srgbClr val="000000"/>
                </a:solidFill>
              </a:rPr>
              <a:pPr/>
              <a:t>77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4239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0779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AE53EB-D1E5-4283-970F-AB0C5B9D607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2619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5" name="Rectangle 11"/>
          <p:cNvSpPr>
            <a:spLocks noChangeArrowheads="1"/>
          </p:cNvSpPr>
          <p:nvPr/>
        </p:nvSpPr>
        <p:spPr bwMode="auto">
          <a:xfrm flipV="1">
            <a:off x="315913" y="3260725"/>
            <a:ext cx="8693150" cy="5556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1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1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51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518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5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520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DBDBD18-52EC-4543-95A7-94002FFBA35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7" name="Picture 16" descr="IBB2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0" y="2819400"/>
            <a:ext cx="1122680" cy="990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062A0-DF63-4C85-B593-9A872A4EBE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4"/>
            <a:ext cx="1951039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9" y="214314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80A9-21B9-4C04-BCE9-635D935807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214314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1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1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2A03716-500E-4B3F-A17A-1660A8F2CB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21620-7B8A-449A-98FB-69EC33E1586B}" type="datetime1">
              <a:rPr lang="en-US">
                <a:solidFill>
                  <a:srgbClr val="000000"/>
                </a:solidFill>
              </a:rPr>
              <a:pPr/>
              <a:t>8/2/2014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26BC6-9C44-4822-8B07-F963A8030F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E7F7E-33AA-4283-8B9E-027FB821B5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E7F7E-33AA-4283-8B9E-027FB821B5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E5B1C-0384-499A-9270-D850812709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5" name="Rectangle 11"/>
          <p:cNvSpPr>
            <a:spLocks noChangeArrowheads="1"/>
          </p:cNvSpPr>
          <p:nvPr/>
        </p:nvSpPr>
        <p:spPr bwMode="auto">
          <a:xfrm flipV="1">
            <a:off x="315913" y="3260725"/>
            <a:ext cx="8693150" cy="5556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51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1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51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518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1C1C1C"/>
              </a:solidFill>
            </a:endParaRPr>
          </a:p>
        </p:txBody>
      </p:sp>
      <p:sp>
        <p:nvSpPr>
          <p:cNvPr id="215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1C1C1C"/>
              </a:solidFill>
            </a:endParaRPr>
          </a:p>
        </p:txBody>
      </p:sp>
      <p:sp>
        <p:nvSpPr>
          <p:cNvPr id="21520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DBDBD18-52EC-4543-95A7-94002FFBA351}" type="slidenum">
              <a:rPr lang="en-US">
                <a:solidFill>
                  <a:srgbClr val="1C1C1C"/>
                </a:solidFill>
              </a:rPr>
              <a:pPr/>
              <a:t>‹#›</a:t>
            </a:fld>
            <a:endParaRPr lang="en-US">
              <a:solidFill>
                <a:srgbClr val="1C1C1C"/>
              </a:solidFill>
            </a:endParaRPr>
          </a:p>
        </p:txBody>
      </p:sp>
      <p:pic>
        <p:nvPicPr>
          <p:cNvPr id="17" name="Picture 16" descr="IBB2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0" y="2819400"/>
            <a:ext cx="1122680" cy="99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3187546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E7F7E-33AA-4283-8B9E-027FB821B5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425404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7FCE1-6554-404F-86D6-A65B7CF1D1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8526455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E7F7E-33AA-4283-8B9E-027FB821B5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66C4B-4773-43DA-A1DB-4AFD6C3304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7156603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3FDD6-FB54-4892-B09D-2EA4B74740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9991159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F163F-9188-4589-9629-C6C2491F6D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3786681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E5B1C-0384-499A-9270-D850812709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152372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C6D93-0A32-41BA-AB7C-6F9269F4E8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1829747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4993C-7D65-48A2-93F3-36FEC830A3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7902230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062A0-DF63-4C85-B593-9A872A4EBE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885467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4"/>
            <a:ext cx="1951039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9" y="214314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80A9-21B9-4C04-BCE9-635D935807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266753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214314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1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1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2A03716-500E-4B3F-A17A-1660A8F2CB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181732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7FCE1-6554-404F-86D6-A65B7CF1D1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66C4B-4773-43DA-A1DB-4AFD6C3304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3FDD6-FB54-4892-B09D-2EA4B74740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F163F-9188-4589-9629-C6C2491F6D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E5B1C-0384-499A-9270-D850812709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C6D93-0A32-41BA-AB7C-6F9269F4E8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4993C-7D65-48A2-93F3-36FEC830A3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ChangeArrowheads="1"/>
          </p:cNvSpPr>
          <p:nvPr/>
        </p:nvSpPr>
        <p:spPr bwMode="gray">
          <a:xfrm>
            <a:off x="0" y="1752600"/>
            <a:ext cx="8669339" cy="6032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/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214314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F08F9C-FCE7-4A61-B8C1-DFAF70FC5AF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4" name="Picture 13" descr="IBB2.jpg"/>
          <p:cNvPicPr>
            <a:picLocks noChangeAspect="1"/>
          </p:cNvPicPr>
          <p:nvPr userDrawn="1"/>
        </p:nvPicPr>
        <p:blipFill>
          <a:blip r:embed="rId14" cstate="email"/>
          <a:srcRect/>
          <a:stretch>
            <a:fillRect/>
          </a:stretch>
        </p:blipFill>
        <p:spPr>
          <a:xfrm>
            <a:off x="0" y="1"/>
            <a:ext cx="1122680" cy="990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87" r:id="rId12"/>
  </p:sldLayoutIdLst>
  <p:transition>
    <p:fade thruBlk="1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ChangeArrowheads="1"/>
          </p:cNvSpPr>
          <p:nvPr/>
        </p:nvSpPr>
        <p:spPr bwMode="gray">
          <a:xfrm>
            <a:off x="0" y="1752600"/>
            <a:ext cx="8669339" cy="6032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214314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F08F9C-FCE7-4A61-B8C1-DFAF70FC5A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" name="Picture 13" descr="IBB2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>
          <a:xfrm>
            <a:off x="0" y="1"/>
            <a:ext cx="1122680" cy="990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ransition>
    <p:fade thruBlk="1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ChangeArrowheads="1"/>
          </p:cNvSpPr>
          <p:nvPr/>
        </p:nvSpPr>
        <p:spPr bwMode="gray">
          <a:xfrm>
            <a:off x="0" y="1752600"/>
            <a:ext cx="8669339" cy="6032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214314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F08F9C-FCE7-4A61-B8C1-DFAF70FC5A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" name="Picture 14" descr="IBB2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>
          <a:xfrm>
            <a:off x="0" y="1"/>
            <a:ext cx="1122680" cy="990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ransition>
    <p:fade thruBlk="1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ChangeArrowheads="1"/>
          </p:cNvSpPr>
          <p:nvPr/>
        </p:nvSpPr>
        <p:spPr bwMode="gray">
          <a:xfrm>
            <a:off x="0" y="1752600"/>
            <a:ext cx="8669339" cy="6032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214314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F08F9C-FCE7-4A61-B8C1-DFAF70FC5A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" name="Picture 13" descr="IBB2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>
          <a:xfrm>
            <a:off x="0" y="0"/>
            <a:ext cx="1122680" cy="990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ransition>
    <p:fade thruBlk="1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ChangeArrowheads="1"/>
          </p:cNvSpPr>
          <p:nvPr/>
        </p:nvSpPr>
        <p:spPr bwMode="gray">
          <a:xfrm>
            <a:off x="0" y="1752600"/>
            <a:ext cx="8669339" cy="6032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214314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F08F9C-FCE7-4A61-B8C1-DFAF70FC5A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" name="Picture 13" descr="IBB2.jpg"/>
          <p:cNvPicPr>
            <a:picLocks noChangeAspect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>
          <a:xfrm>
            <a:off x="0" y="1"/>
            <a:ext cx="1122680" cy="990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ransition>
    <p:fade thruBlk="1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ChangeArrowheads="1"/>
          </p:cNvSpPr>
          <p:nvPr/>
        </p:nvSpPr>
        <p:spPr bwMode="gray">
          <a:xfrm>
            <a:off x="0" y="1752600"/>
            <a:ext cx="8669339" cy="6032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 sz="2400">
              <a:solidFill>
                <a:srgbClr val="000000"/>
              </a:solidFill>
            </a:endParaRP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214314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F08F9C-FCE7-4A61-B8C1-DFAF70FC5A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" name="Picture 13" descr="IBB2.jpg"/>
          <p:cNvPicPr>
            <a:picLocks noChangeAspect="1"/>
          </p:cNvPicPr>
          <p:nvPr userDrawn="1"/>
        </p:nvPicPr>
        <p:blipFill>
          <a:blip r:embed="rId14" cstate="email"/>
          <a:srcRect/>
          <a:stretch>
            <a:fillRect/>
          </a:stretch>
        </p:blipFill>
        <p:spPr>
          <a:xfrm>
            <a:off x="0" y="1"/>
            <a:ext cx="1122680" cy="99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924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ransition>
    <p:fade thruBlk="1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8.wdp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0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2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3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4.wdp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5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2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7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7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7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media.org/resources/illustrations/sweet-publishing/john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38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7353" r="4413"/>
          <a:stretch/>
        </p:blipFill>
        <p:spPr>
          <a:xfrm>
            <a:off x="-1" y="-16526"/>
            <a:ext cx="9144001" cy="6887773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C845-AC6A-4CB1-AD25-7DB23307EAA9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70505" y="838200"/>
            <a:ext cx="8402990" cy="4876800"/>
          </a:xfrm>
          <a:solidFill>
            <a:schemeClr val="tx1">
              <a:alpha val="44000"/>
            </a:schemeClr>
          </a:solidFill>
          <a:ln/>
          <a:effectLst>
            <a:softEdge rad="127000"/>
          </a:effectLst>
        </p:spPr>
        <p:txBody>
          <a:bodyPr anchor="ctr"/>
          <a:lstStyle/>
          <a:p>
            <a:pPr marL="0" indent="0" algn="ctr">
              <a:buFontTx/>
              <a:buNone/>
            </a:pPr>
            <a:r>
              <a:rPr lang="es-P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Uni</a:t>
            </a:r>
            <a:r>
              <a:rPr lang="en-US" altLang="ja-JP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tà</a:t>
            </a:r>
            <a:r>
              <a:rPr lang="en-US" altLang="ja-JP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 7</a:t>
            </a:r>
            <a:r>
              <a:rPr lang="es-P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: Dopo </a:t>
            </a:r>
            <a:r>
              <a:rPr lang="es-P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Giudea</a:t>
            </a:r>
            <a:endParaRPr lang="es-P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Calibri" pitchFamily="34" charset="0"/>
            </a:endParaRPr>
          </a:p>
          <a:p>
            <a:pPr marL="0" indent="0" algn="ctr">
              <a:buFontTx/>
              <a:buNone/>
            </a:pPr>
            <a:r>
              <a:rPr lang="es-P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Studio 23: </a:t>
            </a:r>
            <a:endParaRPr lang="es-P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Calibri" pitchFamily="34" charset="0"/>
            </a:endParaRPr>
          </a:p>
          <a:p>
            <a:pPr marL="0" indent="0" algn="ctr">
              <a:buFontTx/>
              <a:buNone/>
            </a:pPr>
            <a:r>
              <a:rPr lang="es-P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Gesù</a:t>
            </a:r>
            <a:r>
              <a:rPr lang="es-P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 testimonia di se </a:t>
            </a:r>
            <a:r>
              <a:rPr lang="es-PR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stesso</a:t>
            </a:r>
            <a:endParaRPr lang="es-PR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Calibri" pitchFamily="34" charset="0"/>
            </a:endParaRPr>
          </a:p>
          <a:p>
            <a:pPr marL="0" indent="0" algn="ctr">
              <a:buFontTx/>
              <a:buNone/>
            </a:pPr>
            <a:r>
              <a:rPr lang="es-P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(Giovanni 8.1-59) </a:t>
            </a:r>
            <a:endParaRPr lang="es-P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Calibri" pitchFamily="34" charset="0"/>
            </a:endParaRPr>
          </a:p>
          <a:p>
            <a:pPr marL="0" indent="0" algn="ctr">
              <a:buFontTx/>
              <a:buNone/>
            </a:pPr>
            <a:r>
              <a:rPr lang="es-P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11 marzo 2014</a:t>
            </a:r>
            <a:endParaRPr lang="es-P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Calibri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060951" y="6468785"/>
            <a:ext cx="396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Iglesia Bíblica Bautista de </a:t>
            </a:r>
            <a:r>
              <a:rPr lang="es-PR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Aguadilla</a:t>
            </a:r>
            <a:endParaRPr lang="es-P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3400" y="6472238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R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 Biblia Libro por Libro, CBP</a:t>
            </a:r>
            <a:r>
              <a:rPr lang="en-US" i="1" baseline="30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®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6112430"/>
            <a:ext cx="842042" cy="74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505889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410199" cy="4719638"/>
          </a:xfrm>
        </p:spPr>
        <p:txBody>
          <a:bodyPr>
            <a:normAutofit fontScale="92500" lnSpcReduction="20000"/>
          </a:bodyPr>
          <a:lstStyle/>
          <a:p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8:3</a:t>
            </a:r>
            <a:r>
              <a:rPr lang="es-PR" dirty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Scribi</a:t>
            </a:r>
            <a:r>
              <a:rPr lang="es-PR" dirty="0" smtClean="0">
                <a:latin typeface="Candara" panose="020E0502030303020204" pitchFamily="34" charset="0"/>
              </a:rPr>
              <a:t> (un </a:t>
            </a:r>
            <a:r>
              <a:rPr lang="es-PR" dirty="0" err="1" smtClean="0">
                <a:latin typeface="Candara" panose="020E0502030303020204" pitchFamily="34" charset="0"/>
              </a:rPr>
              <a:t>gruppo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uomini</a:t>
            </a:r>
            <a:r>
              <a:rPr lang="es-PR" dirty="0" smtClean="0">
                <a:latin typeface="Candara" panose="020E0502030303020204" pitchFamily="34" charset="0"/>
              </a:rPr>
              <a:t> che si  </a:t>
            </a:r>
            <a:r>
              <a:rPr lang="es-PR" dirty="0" err="1" smtClean="0">
                <a:latin typeface="Candara" panose="020E0502030303020204" pitchFamily="34" charset="0"/>
              </a:rPr>
              <a:t>dedicavano</a:t>
            </a:r>
            <a:r>
              <a:rPr lang="es-PR" dirty="0" smtClean="0">
                <a:latin typeface="Candara" panose="020E0502030303020204" pitchFamily="34" charset="0"/>
              </a:rPr>
              <a:t> a copiare le </a:t>
            </a:r>
            <a:r>
              <a:rPr lang="es-PR" dirty="0" err="1" smtClean="0">
                <a:latin typeface="Candara" panose="020E0502030303020204" pitchFamily="34" charset="0"/>
              </a:rPr>
              <a:t>Scritture</a:t>
            </a:r>
            <a:r>
              <a:rPr lang="es-PR" dirty="0" smtClean="0">
                <a:latin typeface="Candara" panose="020E0502030303020204" pitchFamily="34" charset="0"/>
              </a:rPr>
              <a:t>) e i </a:t>
            </a:r>
            <a:r>
              <a:rPr lang="es-PR" dirty="0" err="1" smtClean="0">
                <a:latin typeface="Candara" panose="020E0502030303020204" pitchFamily="34" charset="0"/>
              </a:rPr>
              <a:t>farisei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anelavano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indurre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dire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qualcosa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erronea</a:t>
            </a:r>
            <a:r>
              <a:rPr lang="es-PR" dirty="0" smtClean="0">
                <a:latin typeface="Candara" panose="020E0502030303020204" pitchFamily="34" charset="0"/>
              </a:rPr>
              <a:t>, por </a:t>
            </a:r>
            <a:r>
              <a:rPr lang="es-PR" dirty="0" err="1" smtClean="0">
                <a:latin typeface="Candara" panose="020E0502030303020204" pitchFamily="34" charset="0"/>
              </a:rPr>
              <a:t>poter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avere</a:t>
            </a:r>
            <a:r>
              <a:rPr lang="es-PR" dirty="0" smtClean="0">
                <a:latin typeface="Candara" panose="020E0502030303020204" pitchFamily="34" charset="0"/>
              </a:rPr>
              <a:t> di che </a:t>
            </a:r>
            <a:r>
              <a:rPr lang="es-PR" dirty="0" err="1" smtClean="0">
                <a:latin typeface="Candara" panose="020E0502030303020204" pitchFamily="34" charset="0"/>
              </a:rPr>
              <a:t>accusarlo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portarono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quindi</a:t>
            </a:r>
            <a:r>
              <a:rPr lang="es-PR" dirty="0" smtClean="0">
                <a:latin typeface="Candara" panose="020E0502030303020204" pitchFamily="34" charset="0"/>
              </a:rPr>
              <a:t> una </a:t>
            </a:r>
            <a:r>
              <a:rPr lang="es-PR" dirty="0" err="1" smtClean="0">
                <a:latin typeface="Candara" panose="020E0502030303020204" pitchFamily="34" charset="0"/>
              </a:rPr>
              <a:t>donna</a:t>
            </a:r>
            <a:r>
              <a:rPr lang="es-PR" dirty="0" smtClean="0">
                <a:latin typeface="Candara" panose="020E0502030303020204" pitchFamily="34" charset="0"/>
              </a:rPr>
              <a:t>  sorpresa </a:t>
            </a:r>
            <a:r>
              <a:rPr lang="es-PR" dirty="0" err="1" smtClean="0">
                <a:latin typeface="Candara" panose="020E0502030303020204" pitchFamily="34" charset="0"/>
              </a:rPr>
              <a:t>nello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stesso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atto</a:t>
            </a:r>
            <a:r>
              <a:rPr lang="es-PR" dirty="0" smtClean="0">
                <a:latin typeface="Candara" panose="020E0502030303020204" pitchFamily="34" charset="0"/>
              </a:rPr>
              <a:t> del </a:t>
            </a:r>
            <a:r>
              <a:rPr lang="es-PR" dirty="0">
                <a:latin typeface="Candara" panose="020E0502030303020204" pitchFamily="34" charset="0"/>
              </a:rPr>
              <a:t>adulterio, </a:t>
            </a:r>
            <a:r>
              <a:rPr lang="es-PR" dirty="0" smtClean="0">
                <a:latin typeface="Candara" panose="020E0502030303020204" pitchFamily="34" charset="0"/>
              </a:rPr>
              <a:t>e </a:t>
            </a:r>
            <a:r>
              <a:rPr lang="es-PR" dirty="0" err="1" smtClean="0">
                <a:latin typeface="Candara" panose="020E0502030303020204" pitchFamily="34" charset="0"/>
              </a:rPr>
              <a:t>l’hanno</a:t>
            </a:r>
            <a:r>
              <a:rPr lang="es-PR" dirty="0" smtClean="0">
                <a:latin typeface="Candara" panose="020E0502030303020204" pitchFamily="34" charset="0"/>
              </a:rPr>
              <a:t> posta in mezzo </a:t>
            </a:r>
            <a:r>
              <a:rPr lang="es-PR" dirty="0" err="1" smtClean="0">
                <a:latin typeface="Candara" panose="020E0502030303020204" pitchFamily="34" charset="0"/>
              </a:rPr>
              <a:t>della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moltitudine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probabilmente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davanti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.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486400" y="1801782"/>
            <a:ext cx="3645420" cy="50562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61118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410199" cy="4719638"/>
          </a:xfrm>
        </p:spPr>
        <p:txBody>
          <a:bodyPr>
            <a:normAutofit fontScale="92500" lnSpcReduction="20000"/>
          </a:bodyPr>
          <a:lstStyle/>
          <a:p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8:4 </a:t>
            </a:r>
            <a:r>
              <a:rPr lang="en-US" altLang="ja-JP" dirty="0" smtClean="0">
                <a:latin typeface="Candara" panose="020E0502030303020204" pitchFamily="34" charset="0"/>
              </a:rPr>
              <a:t>L’ </a:t>
            </a:r>
            <a:r>
              <a:rPr lang="en-US" altLang="ja-JP" dirty="0" err="1" smtClean="0">
                <a:latin typeface="Candara" panose="020E0502030303020204" pitchFamily="34" charset="0"/>
              </a:rPr>
              <a:t>accusa</a:t>
            </a:r>
            <a:r>
              <a:rPr lang="en-US" altLang="ja-JP" dirty="0" smtClean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d</a:t>
            </a:r>
            <a:r>
              <a:rPr lang="en-US" dirty="0" err="1" smtClean="0">
                <a:latin typeface="Candara" panose="020E0502030303020204" pitchFamily="34" charset="0"/>
              </a:rPr>
              <a:t>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adulterio </a:t>
            </a:r>
            <a:r>
              <a:rPr lang="es-PR" dirty="0" smtClean="0">
                <a:latin typeface="Candara" panose="020E0502030303020204" pitchFamily="34" charset="0"/>
              </a:rPr>
              <a:t>era </a:t>
            </a:r>
            <a:r>
              <a:rPr lang="es-PR" dirty="0" err="1" smtClean="0">
                <a:latin typeface="Candara" panose="020E0502030303020204" pitchFamily="34" charset="0"/>
              </a:rPr>
              <a:t>fatta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contro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questa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donna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ed</a:t>
            </a:r>
            <a:r>
              <a:rPr lang="es-PR" dirty="0" smtClean="0">
                <a:latin typeface="Candara" panose="020E0502030303020204" pitchFamily="34" charset="0"/>
              </a:rPr>
              <a:t> è </a:t>
            </a:r>
            <a:r>
              <a:rPr lang="es-PR" dirty="0" err="1" smtClean="0">
                <a:latin typeface="Candara" panose="020E0502030303020204" pitchFamily="34" charset="0"/>
              </a:rPr>
              <a:t>indubitabile</a:t>
            </a:r>
            <a:r>
              <a:rPr lang="es-PR" dirty="0" smtClean="0">
                <a:latin typeface="Candara" panose="020E0502030303020204" pitchFamily="34" charset="0"/>
              </a:rPr>
              <a:t> che era vera. </a:t>
            </a:r>
          </a:p>
          <a:p>
            <a:r>
              <a:rPr lang="es-PR" dirty="0" smtClean="0">
                <a:latin typeface="Candara" panose="020E0502030303020204" pitchFamily="34" charset="0"/>
              </a:rPr>
              <a:t>Non </a:t>
            </a:r>
            <a:r>
              <a:rPr lang="es-PR" dirty="0" err="1" smtClean="0">
                <a:latin typeface="Candara" panose="020E0502030303020204" pitchFamily="34" charset="0"/>
              </a:rPr>
              <a:t>c’è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ragione</a:t>
            </a:r>
            <a:r>
              <a:rPr lang="es-PR" dirty="0" smtClean="0">
                <a:latin typeface="Candara" panose="020E0502030303020204" pitchFamily="34" charset="0"/>
              </a:rPr>
              <a:t> per </a:t>
            </a:r>
            <a:r>
              <a:rPr lang="es-PR" dirty="0" err="1" smtClean="0">
                <a:latin typeface="Candara" panose="020E0502030303020204" pitchFamily="34" charset="0"/>
              </a:rPr>
              <a:t>dubitare</a:t>
            </a:r>
            <a:r>
              <a:rPr lang="es-PR" dirty="0" smtClean="0">
                <a:latin typeface="Candara" panose="020E0502030303020204" pitchFamily="34" charset="0"/>
              </a:rPr>
              <a:t> di che era sorpresa </a:t>
            </a:r>
            <a:r>
              <a:rPr lang="es-PR" dirty="0" err="1" smtClean="0">
                <a:latin typeface="Candara" panose="020E0502030303020204" pitchFamily="34" charset="0"/>
              </a:rPr>
              <a:t>mentre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compieva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questo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terribile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peccato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Ma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dov’era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l’uomo</a:t>
            </a:r>
            <a:r>
              <a:rPr lang="es-PR" dirty="0" smtClean="0">
                <a:latin typeface="Candara" panose="020E0502030303020204" pitchFamily="34" charset="0"/>
              </a:rPr>
              <a:t>? </a:t>
            </a:r>
            <a:r>
              <a:rPr lang="es-PR" dirty="0" err="1" smtClean="0">
                <a:latin typeface="Candara" panose="020E0502030303020204" pitchFamily="34" charset="0"/>
              </a:rPr>
              <a:t>Tante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volte</a:t>
            </a:r>
            <a:r>
              <a:rPr lang="es-PR" dirty="0" smtClean="0">
                <a:latin typeface="Candara" panose="020E0502030303020204" pitchFamily="34" charset="0"/>
              </a:rPr>
              <a:t> si </a:t>
            </a:r>
            <a:r>
              <a:rPr lang="es-PR" dirty="0" err="1" smtClean="0">
                <a:latin typeface="Candara" panose="020E0502030303020204" pitchFamily="34" charset="0"/>
              </a:rPr>
              <a:t>hanno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castigato</a:t>
            </a:r>
            <a:r>
              <a:rPr lang="es-PR" dirty="0" smtClean="0">
                <a:latin typeface="Candara" panose="020E0502030303020204" pitchFamily="34" charset="0"/>
              </a:rPr>
              <a:t> le </a:t>
            </a:r>
            <a:r>
              <a:rPr lang="es-PR" dirty="0" err="1" smtClean="0">
                <a:latin typeface="Candara" panose="020E0502030303020204" pitchFamily="34" charset="0"/>
              </a:rPr>
              <a:t>donne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mentre</a:t>
            </a:r>
            <a:r>
              <a:rPr lang="es-PR" dirty="0" smtClean="0">
                <a:latin typeface="Candara" panose="020E0502030303020204" pitchFamily="34" charset="0"/>
              </a:rPr>
              <a:t> che i </a:t>
            </a:r>
            <a:r>
              <a:rPr lang="es-PR" dirty="0" err="1" smtClean="0">
                <a:latin typeface="Candara" panose="020E0502030303020204" pitchFamily="34" charset="0"/>
              </a:rPr>
              <a:t>uomini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ugualmente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colpevoli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stati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lasciati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liberi</a:t>
            </a:r>
            <a:r>
              <a:rPr lang="es-PR" dirty="0" smtClean="0">
                <a:latin typeface="Candara" panose="020E0502030303020204" pitchFamily="34" charset="0"/>
              </a:rPr>
              <a:t>.  </a:t>
            </a:r>
            <a:endParaRPr lang="es-PR" dirty="0">
              <a:latin typeface="Candara" panose="020E0502030303020204" pitchFamily="34" charset="0"/>
            </a:endParaRPr>
          </a:p>
          <a:p>
            <a:endParaRPr lang="es-PR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29592"/>
          <a:stretch/>
        </p:blipFill>
        <p:spPr>
          <a:xfrm>
            <a:off x="5562600" y="1752600"/>
            <a:ext cx="3581400" cy="5127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94214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410199" cy="4719638"/>
          </a:xfrm>
        </p:spPr>
        <p:txBody>
          <a:bodyPr>
            <a:normAutofit fontScale="92500" lnSpcReduction="20000"/>
          </a:bodyPr>
          <a:lstStyle/>
          <a:p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8:5</a:t>
            </a:r>
            <a:r>
              <a:rPr lang="es-PR" dirty="0">
                <a:latin typeface="Candara" panose="020E0502030303020204" pitchFamily="34" charset="0"/>
              </a:rPr>
              <a:t> La </a:t>
            </a:r>
            <a:r>
              <a:rPr lang="es-PR" dirty="0" err="1" smtClean="0">
                <a:latin typeface="Candara" panose="020E0502030303020204" pitchFamily="34" charset="0"/>
              </a:rPr>
              <a:t>trappola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rimaneva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adesso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chiara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r>
              <a:rPr lang="es-PR" dirty="0" err="1" smtClean="0">
                <a:latin typeface="Candara" panose="020E0502030303020204" pitchFamily="34" charset="0"/>
              </a:rPr>
              <a:t>Volevano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contraddicesse</a:t>
            </a:r>
            <a:r>
              <a:rPr lang="es-PR" dirty="0" smtClean="0">
                <a:latin typeface="Candara" panose="020E0502030303020204" pitchFamily="34" charset="0"/>
              </a:rPr>
              <a:t> la </a:t>
            </a:r>
            <a:r>
              <a:rPr lang="es-PR" dirty="0" err="1" smtClean="0">
                <a:latin typeface="Candara" panose="020E0502030303020204" pitchFamily="34" charset="0"/>
              </a:rPr>
              <a:t>legge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Mosè</a:t>
            </a:r>
            <a:r>
              <a:rPr lang="es-PR" dirty="0" smtClean="0">
                <a:latin typeface="Candara" panose="020E0502030303020204" pitchFamily="34" charset="0"/>
              </a:rPr>
              <a:t>.</a:t>
            </a:r>
          </a:p>
          <a:p>
            <a:r>
              <a:rPr lang="es-PR" dirty="0" smtClean="0">
                <a:latin typeface="Candara" panose="020E0502030303020204" pitchFamily="34" charset="0"/>
              </a:rPr>
              <a:t>Se </a:t>
            </a:r>
            <a:r>
              <a:rPr lang="es-PR" dirty="0" err="1" smtClean="0">
                <a:latin typeface="Candara" panose="020E0502030303020204" pitchFamily="34" charset="0"/>
              </a:rPr>
              <a:t>avevano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esito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potevano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quindi</a:t>
            </a:r>
            <a:r>
              <a:rPr lang="es-PR" dirty="0" smtClean="0">
                <a:latin typeface="Candara" panose="020E0502030303020204" pitchFamily="34" charset="0"/>
              </a:rPr>
              <a:t>  </a:t>
            </a:r>
            <a:r>
              <a:rPr lang="es-PR" dirty="0" err="1" smtClean="0">
                <a:latin typeface="Candara" panose="020E0502030303020204" pitchFamily="34" charset="0"/>
              </a:rPr>
              <a:t>rivolgere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popolo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contro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Hanno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ricordato</a:t>
            </a:r>
            <a:r>
              <a:rPr lang="es-PR" dirty="0" smtClean="0">
                <a:latin typeface="Candara" panose="020E0502030303020204" pitchFamily="34" charset="0"/>
              </a:rPr>
              <a:t> al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Mosè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aveva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comandato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nella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legge</a:t>
            </a:r>
            <a:r>
              <a:rPr lang="es-PR" dirty="0" smtClean="0">
                <a:latin typeface="Candara" panose="020E0502030303020204" pitchFamily="34" charset="0"/>
              </a:rPr>
              <a:t> che le persone prese </a:t>
            </a:r>
            <a:r>
              <a:rPr lang="es-PR" dirty="0" err="1" smtClean="0">
                <a:latin typeface="Candara" panose="020E0502030303020204" pitchFamily="34" charset="0"/>
              </a:rPr>
              <a:t>nel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atto</a:t>
            </a:r>
            <a:r>
              <a:rPr lang="es-PR" dirty="0" smtClean="0">
                <a:latin typeface="Candara" panose="020E0502030303020204" pitchFamily="34" charset="0"/>
              </a:rPr>
              <a:t> di adulterio </a:t>
            </a:r>
            <a:r>
              <a:rPr lang="es-PR" dirty="0" err="1" smtClean="0">
                <a:latin typeface="Candara" panose="020E0502030303020204" pitchFamily="34" charset="0"/>
              </a:rPr>
              <a:t>dovrebbero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essere</a:t>
            </a:r>
            <a:r>
              <a:rPr lang="es-PR" dirty="0" smtClean="0">
                <a:latin typeface="Candara" panose="020E0502030303020204" pitchFamily="34" charset="0"/>
              </a:rPr>
              <a:t>  </a:t>
            </a:r>
            <a:r>
              <a:rPr lang="es-PR" dirty="0" err="1" smtClean="0">
                <a:latin typeface="Candara" panose="020E0502030303020204" pitchFamily="34" charset="0"/>
              </a:rPr>
              <a:t>lapidate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r="44701"/>
          <a:stretch/>
        </p:blipFill>
        <p:spPr>
          <a:xfrm>
            <a:off x="5643489" y="1787039"/>
            <a:ext cx="3505200" cy="50709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12696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410199" cy="4719638"/>
          </a:xfrm>
        </p:spPr>
        <p:txBody>
          <a:bodyPr>
            <a:normAutofit fontScale="92500" lnSpcReduction="10000"/>
          </a:bodyPr>
          <a:lstStyle/>
          <a:p>
            <a:r>
              <a:rPr lang="es-PR" dirty="0" smtClean="0">
                <a:latin typeface="Candara" panose="020E0502030303020204" pitchFamily="34" charset="0"/>
              </a:rPr>
              <a:t>I </a:t>
            </a:r>
            <a:r>
              <a:rPr lang="es-PR" dirty="0" err="1" smtClean="0">
                <a:latin typeface="Candara" panose="020E0502030303020204" pitchFamily="34" charset="0"/>
              </a:rPr>
              <a:t>farisei</a:t>
            </a:r>
            <a:r>
              <a:rPr lang="es-PR" dirty="0" smtClean="0">
                <a:latin typeface="Candara" panose="020E0502030303020204" pitchFamily="34" charset="0"/>
              </a:rPr>
              <a:t>  </a:t>
            </a:r>
            <a:r>
              <a:rPr lang="es-PR" dirty="0" err="1" smtClean="0">
                <a:latin typeface="Candara" panose="020E0502030303020204" pitchFamily="34" charset="0"/>
              </a:rPr>
              <a:t>avevano</a:t>
            </a:r>
            <a:r>
              <a:rPr lang="es-PR" dirty="0" smtClean="0">
                <a:latin typeface="Candara" panose="020E0502030303020204" pitchFamily="34" charset="0"/>
              </a:rPr>
              <a:t> la </a:t>
            </a:r>
            <a:r>
              <a:rPr lang="es-PR" dirty="0" err="1" smtClean="0">
                <a:latin typeface="Candara" panose="020E0502030303020204" pitchFamily="34" charset="0"/>
              </a:rPr>
              <a:t>speranza</a:t>
            </a:r>
            <a:r>
              <a:rPr lang="es-PR" dirty="0" smtClean="0">
                <a:latin typeface="Candara" panose="020E0502030303020204" pitchFamily="34" charset="0"/>
              </a:rPr>
              <a:t>, per i </a:t>
            </a:r>
            <a:r>
              <a:rPr lang="es-PR" dirty="0" err="1" smtClean="0">
                <a:latin typeface="Candara" panose="020E0502030303020204" pitchFamily="34" charset="0"/>
              </a:rPr>
              <a:t>suoi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propri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propositi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malvagi</a:t>
            </a:r>
            <a:r>
              <a:rPr lang="es-PR" dirty="0" smtClean="0">
                <a:latin typeface="Candara" panose="020E0502030303020204" pitchFamily="34" charset="0"/>
              </a:rPr>
              <a:t>, di che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si </a:t>
            </a:r>
            <a:r>
              <a:rPr lang="es-PR" dirty="0" err="1" smtClean="0">
                <a:latin typeface="Candara" panose="020E0502030303020204" pitchFamily="34" charset="0"/>
              </a:rPr>
              <a:t>manifesterebbe</a:t>
            </a:r>
            <a:r>
              <a:rPr lang="es-PR" dirty="0" smtClean="0">
                <a:latin typeface="Candara" panose="020E0502030303020204" pitchFamily="34" charset="0"/>
              </a:rPr>
              <a:t> in </a:t>
            </a:r>
            <a:r>
              <a:rPr lang="es-PR" dirty="0" err="1" smtClean="0">
                <a:latin typeface="Candara" panose="020E0502030303020204" pitchFamily="34" charset="0"/>
              </a:rPr>
              <a:t>disaccordo</a:t>
            </a:r>
            <a:r>
              <a:rPr lang="es-PR" dirty="0" smtClean="0">
                <a:latin typeface="Candara" panose="020E0502030303020204" pitchFamily="34" charset="0"/>
              </a:rPr>
              <a:t>, e per </a:t>
            </a:r>
            <a:r>
              <a:rPr lang="es-PR" dirty="0" err="1" smtClean="0">
                <a:latin typeface="Candara" panose="020E0502030303020204" pitchFamily="34" charset="0"/>
              </a:rPr>
              <a:t>quello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domandarono</a:t>
            </a:r>
            <a:r>
              <a:rPr lang="es-PR" dirty="0" smtClean="0">
                <a:latin typeface="Candara" panose="020E0502030303020204" pitchFamily="34" charset="0"/>
              </a:rPr>
              <a:t> cosa </a:t>
            </a:r>
            <a:r>
              <a:rPr lang="es-PR" dirty="0" err="1" smtClean="0">
                <a:latin typeface="Candara" panose="020E0502030303020204" pitchFamily="34" charset="0"/>
              </a:rPr>
              <a:t>aveva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dire</a:t>
            </a:r>
            <a:r>
              <a:rPr lang="es-PR" dirty="0" smtClean="0">
                <a:latin typeface="Candara" panose="020E0502030303020204" pitchFamily="34" charset="0"/>
              </a:rPr>
              <a:t> verso </a:t>
            </a:r>
            <a:r>
              <a:rPr lang="es-PR" dirty="0" err="1" smtClean="0">
                <a:latin typeface="Candara" panose="020E0502030303020204" pitchFamily="34" charset="0"/>
              </a:rPr>
              <a:t>questo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smtClean="0">
                <a:latin typeface="Candara" panose="020E0502030303020204" pitchFamily="34" charset="0"/>
              </a:rPr>
              <a:t>Loro </a:t>
            </a:r>
            <a:r>
              <a:rPr lang="es-PR" dirty="0" err="1" smtClean="0">
                <a:latin typeface="Candara" panose="020E0502030303020204" pitchFamily="34" charset="0"/>
              </a:rPr>
              <a:t>pensavano</a:t>
            </a:r>
            <a:r>
              <a:rPr lang="es-PR" dirty="0" smtClean="0">
                <a:latin typeface="Candara" panose="020E0502030303020204" pitchFamily="34" charset="0"/>
              </a:rPr>
              <a:t> che la </a:t>
            </a:r>
            <a:r>
              <a:rPr lang="es-PR" dirty="0" err="1" smtClean="0">
                <a:latin typeface="Candara" panose="020E0502030303020204" pitchFamily="34" charset="0"/>
              </a:rPr>
              <a:t>giustizia</a:t>
            </a:r>
            <a:r>
              <a:rPr lang="es-PR" dirty="0" smtClean="0">
                <a:latin typeface="Candara" panose="020E0502030303020204" pitchFamily="34" charset="0"/>
              </a:rPr>
              <a:t> e la </a:t>
            </a:r>
            <a:r>
              <a:rPr lang="es-PR" dirty="0" err="1" smtClean="0">
                <a:latin typeface="Candara" panose="020E0502030303020204" pitchFamily="34" charset="0"/>
              </a:rPr>
              <a:t>legge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Mosè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esigevano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fosse</a:t>
            </a:r>
            <a:r>
              <a:rPr lang="es-PR" dirty="0" smtClean="0">
                <a:latin typeface="Candara" panose="020E0502030303020204" pitchFamily="34" charset="0"/>
              </a:rPr>
              <a:t> posta come </a:t>
            </a:r>
            <a:r>
              <a:rPr lang="es-PR" dirty="0" err="1" smtClean="0">
                <a:latin typeface="Candara" panose="020E0502030303020204" pitchFamily="34" charset="0"/>
              </a:rPr>
              <a:t>esempio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pubblico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58897"/>
          <a:stretch/>
        </p:blipFill>
        <p:spPr>
          <a:xfrm>
            <a:off x="6400800" y="1828800"/>
            <a:ext cx="2759612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49732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14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105399" cy="4719638"/>
          </a:xfrm>
        </p:spPr>
        <p:txBody>
          <a:bodyPr>
            <a:normAutofit fontScale="77500" lnSpcReduction="20000"/>
          </a:bodyPr>
          <a:lstStyle/>
          <a:p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8:6</a:t>
            </a:r>
            <a:r>
              <a:rPr lang="es-PR" dirty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Non </a:t>
            </a:r>
            <a:r>
              <a:rPr lang="es-PR" dirty="0" err="1" smtClean="0">
                <a:latin typeface="Candara" panose="020E0502030303020204" pitchFamily="34" charset="0"/>
              </a:rPr>
              <a:t>avevano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nessuna</a:t>
            </a:r>
            <a:r>
              <a:rPr lang="es-PR" dirty="0" smtClean="0">
                <a:latin typeface="Candara" panose="020E0502030303020204" pitchFamily="34" charset="0"/>
              </a:rPr>
              <a:t> vera </a:t>
            </a:r>
            <a:r>
              <a:rPr lang="es-PR" dirty="0" err="1" smtClean="0">
                <a:latin typeface="Candara" panose="020E0502030303020204" pitchFamily="34" charset="0"/>
              </a:rPr>
              <a:t>accusa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contro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>
                <a:latin typeface="Candara" panose="020E0502030303020204" pitchFamily="34" charset="0"/>
              </a:rPr>
              <a:t>e </a:t>
            </a:r>
            <a:r>
              <a:rPr lang="es-PR" dirty="0" err="1" smtClean="0">
                <a:latin typeface="Candara" panose="020E0502030303020204" pitchFamily="34" charset="0"/>
              </a:rPr>
              <a:t>tentavano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fabbricare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una. </a:t>
            </a:r>
            <a:r>
              <a:rPr lang="es-PR" dirty="0" err="1" smtClean="0">
                <a:latin typeface="Candara" panose="020E0502030303020204" pitchFamily="34" charset="0"/>
              </a:rPr>
              <a:t>Sapevano</a:t>
            </a:r>
            <a:r>
              <a:rPr lang="es-PR" dirty="0" smtClean="0">
                <a:latin typeface="Candara" panose="020E0502030303020204" pitchFamily="34" charset="0"/>
              </a:rPr>
              <a:t> che se </a:t>
            </a:r>
            <a:r>
              <a:rPr lang="es-PR" dirty="0" err="1" smtClean="0">
                <a:latin typeface="Candara" panose="020E0502030303020204" pitchFamily="34" charset="0"/>
              </a:rPr>
              <a:t>Lui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lasciava</a:t>
            </a:r>
            <a:r>
              <a:rPr lang="es-PR" dirty="0" smtClean="0">
                <a:latin typeface="Candara" panose="020E0502030303020204" pitchFamily="34" charset="0"/>
              </a:rPr>
              <a:t> libera la </a:t>
            </a:r>
            <a:r>
              <a:rPr lang="es-PR" dirty="0" err="1" smtClean="0">
                <a:latin typeface="Candara" panose="020E0502030303020204" pitchFamily="34" charset="0"/>
              </a:rPr>
              <a:t>donna</a:t>
            </a:r>
            <a:r>
              <a:rPr lang="es-PR" dirty="0" smtClean="0">
                <a:latin typeface="Candara" panose="020E0502030303020204" pitchFamily="34" charset="0"/>
              </a:rPr>
              <a:t>, si </a:t>
            </a:r>
            <a:r>
              <a:rPr lang="es-PR" dirty="0" err="1" smtClean="0">
                <a:latin typeface="Candara" panose="020E0502030303020204" pitchFamily="34" charset="0"/>
              </a:rPr>
              <a:t>starebbe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opponendo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a la </a:t>
            </a:r>
            <a:r>
              <a:rPr lang="es-PR" dirty="0" err="1" smtClean="0">
                <a:latin typeface="Candara" panose="020E0502030303020204" pitchFamily="34" charset="0"/>
              </a:rPr>
              <a:t>Legge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Mosè</a:t>
            </a:r>
            <a:r>
              <a:rPr lang="es-PR" dirty="0" smtClean="0">
                <a:latin typeface="Candara" panose="020E0502030303020204" pitchFamily="34" charset="0"/>
              </a:rPr>
              <a:t> e </a:t>
            </a:r>
            <a:r>
              <a:rPr lang="es-PR" dirty="0" err="1" smtClean="0">
                <a:latin typeface="Candara" panose="020E0502030303020204" pitchFamily="34" charset="0"/>
              </a:rPr>
              <a:t>potrebbero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accusarlo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essere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ingiusto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Invece</a:t>
            </a:r>
            <a:r>
              <a:rPr lang="es-PR" dirty="0" smtClean="0">
                <a:latin typeface="Candara" panose="020E0502030303020204" pitchFamily="34" charset="0"/>
              </a:rPr>
              <a:t>, se </a:t>
            </a:r>
            <a:r>
              <a:rPr lang="es-PR" dirty="0" err="1" smtClean="0">
                <a:latin typeface="Candara" panose="020E0502030303020204" pitchFamily="34" charset="0"/>
              </a:rPr>
              <a:t>condannava</a:t>
            </a:r>
            <a:r>
              <a:rPr lang="es-PR" dirty="0" smtClean="0">
                <a:latin typeface="Candara" panose="020E0502030303020204" pitchFamily="34" charset="0"/>
              </a:rPr>
              <a:t> la </a:t>
            </a:r>
            <a:r>
              <a:rPr lang="es-PR" dirty="0" err="1" smtClean="0">
                <a:latin typeface="Candara" panose="020E0502030303020204" pitchFamily="34" charset="0"/>
              </a:rPr>
              <a:t>donna</a:t>
            </a:r>
            <a:r>
              <a:rPr lang="es-PR" dirty="0" smtClean="0">
                <a:latin typeface="Candara" panose="020E0502030303020204" pitchFamily="34" charset="0"/>
              </a:rPr>
              <a:t> a </a:t>
            </a:r>
            <a:r>
              <a:rPr lang="es-PR" dirty="0" err="1" smtClean="0">
                <a:latin typeface="Candara" panose="020E0502030303020204" pitchFamily="34" charset="0"/>
              </a:rPr>
              <a:t>morte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potrebbero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quindi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impiegare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questo</a:t>
            </a:r>
            <a:r>
              <a:rPr lang="es-PR" dirty="0" smtClean="0">
                <a:latin typeface="Candara" panose="020E0502030303020204" pitchFamily="34" charset="0"/>
              </a:rPr>
              <a:t> per mostrare che era </a:t>
            </a:r>
            <a:r>
              <a:rPr lang="es-PR" dirty="0" err="1" smtClean="0">
                <a:latin typeface="Candara" panose="020E0502030303020204" pitchFamily="34" charset="0"/>
              </a:rPr>
              <a:t>nemico</a:t>
            </a:r>
            <a:r>
              <a:rPr lang="es-PR" dirty="0" smtClean="0">
                <a:latin typeface="Candara" panose="020E0502030303020204" pitchFamily="34" charset="0"/>
              </a:rPr>
              <a:t> del </a:t>
            </a:r>
            <a:r>
              <a:rPr lang="es-PR" dirty="0" err="1" smtClean="0">
                <a:latin typeface="Candara" panose="020E0502030303020204" pitchFamily="34" charset="0"/>
              </a:rPr>
              <a:t>governo</a:t>
            </a:r>
            <a:r>
              <a:rPr lang="es-PR" dirty="0" smtClean="0">
                <a:latin typeface="Candara" panose="020E0502030303020204" pitchFamily="34" charset="0"/>
              </a:rPr>
              <a:t> romano</a:t>
            </a:r>
            <a:r>
              <a:rPr lang="es-PR" dirty="0">
                <a:latin typeface="Candara" panose="020E0502030303020204" pitchFamily="34" charset="0"/>
              </a:rPr>
              <a:t>, </a:t>
            </a:r>
            <a:r>
              <a:rPr lang="es-PR" dirty="0" smtClean="0">
                <a:latin typeface="Candara" panose="020E0502030303020204" pitchFamily="34" charset="0"/>
              </a:rPr>
              <a:t>e </a:t>
            </a:r>
            <a:r>
              <a:rPr lang="es-PR" dirty="0" err="1" smtClean="0">
                <a:latin typeface="Candara" panose="020E0502030303020204" pitchFamily="34" charset="0"/>
              </a:rPr>
              <a:t>potrebbero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inoltre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dire</a:t>
            </a:r>
            <a:r>
              <a:rPr lang="es-PR" dirty="0" smtClean="0">
                <a:latin typeface="Candara" panose="020E0502030303020204" pitchFamily="34" charset="0"/>
              </a:rPr>
              <a:t> che non era misericordioso</a:t>
            </a:r>
            <a:r>
              <a:rPr lang="es-PR" dirty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r="44701"/>
          <a:stretch/>
        </p:blipFill>
        <p:spPr>
          <a:xfrm>
            <a:off x="5643489" y="1787039"/>
            <a:ext cx="3505200" cy="50709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52982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2" y="1981200"/>
            <a:ext cx="5073648" cy="4719638"/>
          </a:xfrm>
        </p:spPr>
        <p:txBody>
          <a:bodyPr>
            <a:normAutofit fontScale="92500" lnSpcReduction="1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Ma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chinato</a:t>
            </a:r>
            <a:r>
              <a:rPr lang="es-PR" dirty="0" smtClean="0">
                <a:latin typeface="Candara" panose="020E0502030303020204" pitchFamily="34" charset="0"/>
              </a:rPr>
              <a:t> verso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suolo</a:t>
            </a:r>
            <a:r>
              <a:rPr lang="es-PR" dirty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scriveva</a:t>
            </a:r>
            <a:r>
              <a:rPr lang="es-PR" dirty="0" smtClean="0">
                <a:latin typeface="Candara" panose="020E0502030303020204" pitchFamily="34" charset="0"/>
              </a:rPr>
              <a:t> in </a:t>
            </a:r>
            <a:r>
              <a:rPr lang="es-PR" dirty="0" err="1" smtClean="0">
                <a:latin typeface="Candara" panose="020E0502030303020204" pitchFamily="34" charset="0"/>
              </a:rPr>
              <a:t>terra</a:t>
            </a:r>
            <a:r>
              <a:rPr lang="es-PR" dirty="0" smtClean="0">
                <a:latin typeface="Candara" panose="020E0502030303020204" pitchFamily="34" charset="0"/>
              </a:rPr>
              <a:t> con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dito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smtClean="0">
                <a:latin typeface="Candara" panose="020E0502030303020204" pitchFamily="34" charset="0"/>
              </a:rPr>
              <a:t>Non </a:t>
            </a:r>
            <a:r>
              <a:rPr lang="es-PR" dirty="0" err="1" smtClean="0">
                <a:latin typeface="Candara" panose="020E0502030303020204" pitchFamily="34" charset="0"/>
              </a:rPr>
              <a:t>c’è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assoluttamente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nessuna</a:t>
            </a:r>
            <a:r>
              <a:rPr lang="es-PR" dirty="0" smtClean="0">
                <a:latin typeface="Candara" panose="020E0502030303020204" pitchFamily="34" charset="0"/>
              </a:rPr>
              <a:t> maniera di </a:t>
            </a:r>
            <a:r>
              <a:rPr lang="es-PR" dirty="0" err="1" smtClean="0">
                <a:latin typeface="Candara" panose="020E0502030303020204" pitchFamily="34" charset="0"/>
              </a:rPr>
              <a:t>sapere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ciò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scriveva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Molte</a:t>
            </a:r>
            <a:r>
              <a:rPr lang="es-PR" dirty="0" smtClean="0">
                <a:latin typeface="Candara" panose="020E0502030303020204" pitchFamily="34" charset="0"/>
              </a:rPr>
              <a:t> persone </a:t>
            </a:r>
            <a:r>
              <a:rPr lang="es-PR" dirty="0" err="1" smtClean="0">
                <a:latin typeface="Candara" panose="020E0502030303020204" pitchFamily="34" charset="0"/>
              </a:rPr>
              <a:t>hanno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molta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confidenza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saperlo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ma</a:t>
            </a:r>
            <a:r>
              <a:rPr lang="es-PR" dirty="0" smtClean="0">
                <a:latin typeface="Candara" panose="020E0502030303020204" pitchFamily="34" charset="0"/>
              </a:rPr>
              <a:t> la </a:t>
            </a:r>
            <a:r>
              <a:rPr lang="es-PR" dirty="0" err="1" smtClean="0">
                <a:latin typeface="Candara" panose="020E0502030303020204" pitchFamily="34" charset="0"/>
              </a:rPr>
              <a:t>realtà</a:t>
            </a:r>
            <a:r>
              <a:rPr lang="es-PR" dirty="0" smtClean="0">
                <a:latin typeface="Candara" panose="020E0502030303020204" pitchFamily="34" charset="0"/>
              </a:rPr>
              <a:t> è che la </a:t>
            </a:r>
            <a:r>
              <a:rPr lang="es-PR" dirty="0" err="1" smtClean="0">
                <a:latin typeface="Candara" panose="020E0502030303020204" pitchFamily="34" charset="0"/>
              </a:rPr>
              <a:t>Bibbia</a:t>
            </a:r>
            <a:r>
              <a:rPr lang="es-PR" dirty="0" smtClean="0">
                <a:latin typeface="Candara" panose="020E0502030303020204" pitchFamily="34" charset="0"/>
              </a:rPr>
              <a:t> non </a:t>
            </a:r>
            <a:r>
              <a:rPr lang="es-PR" dirty="0" err="1" smtClean="0">
                <a:latin typeface="Candara" panose="020E0502030303020204" pitchFamily="34" charset="0"/>
              </a:rPr>
              <a:t>ci</a:t>
            </a:r>
            <a:r>
              <a:rPr lang="es-PR" dirty="0" smtClean="0">
                <a:latin typeface="Candara" panose="020E0502030303020204" pitchFamily="34" charset="0"/>
              </a:rPr>
              <a:t> dice. 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5132" r="37299"/>
          <a:stretch/>
        </p:blipFill>
        <p:spPr>
          <a:xfrm>
            <a:off x="5226049" y="1760132"/>
            <a:ext cx="3917951" cy="50978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5757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410199" cy="4719638"/>
          </a:xfrm>
        </p:spPr>
        <p:txBody>
          <a:bodyPr>
            <a:normAutofit fontScale="92500" lnSpcReduction="20000"/>
          </a:bodyPr>
          <a:lstStyle/>
          <a:p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8:7 </a:t>
            </a:r>
            <a:r>
              <a:rPr lang="es-PR" dirty="0" err="1" smtClean="0">
                <a:latin typeface="Candara" panose="020E0502030303020204" pitchFamily="34" charset="0"/>
              </a:rPr>
              <a:t>Insoddisfatti</a:t>
            </a:r>
            <a:r>
              <a:rPr lang="es-PR" dirty="0" smtClean="0">
                <a:latin typeface="Candara" panose="020E0502030303020204" pitchFamily="34" charset="0"/>
              </a:rPr>
              <a:t>, i </a:t>
            </a:r>
            <a:r>
              <a:rPr lang="es-PR" dirty="0" err="1" smtClean="0">
                <a:latin typeface="Candara" panose="020E0502030303020204" pitchFamily="34" charset="0"/>
              </a:rPr>
              <a:t>giudei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insistevano</a:t>
            </a:r>
            <a:r>
              <a:rPr lang="es-PR" dirty="0" smtClean="0">
                <a:latin typeface="Candara" panose="020E0502030303020204" pitchFamily="34" charset="0"/>
              </a:rPr>
              <a:t> perché </a:t>
            </a:r>
            <a:r>
              <a:rPr lang="es-PR" dirty="0" err="1" smtClean="0">
                <a:latin typeface="Candara" panose="020E0502030303020204" pitchFamily="34" charset="0"/>
              </a:rPr>
              <a:t>desse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alcuna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risposta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Cosicché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ha </a:t>
            </a:r>
            <a:r>
              <a:rPr lang="es-PR" dirty="0" err="1" smtClean="0">
                <a:latin typeface="Candara" panose="020E0502030303020204" pitchFamily="34" charset="0"/>
              </a:rPr>
              <a:t>risposto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semplicemente</a:t>
            </a:r>
            <a:r>
              <a:rPr lang="es-PR" dirty="0" smtClean="0">
                <a:latin typeface="Candara" panose="020E0502030303020204" pitchFamily="34" charset="0"/>
              </a:rPr>
              <a:t> che si </a:t>
            </a:r>
            <a:r>
              <a:rPr lang="es-PR" dirty="0" err="1" smtClean="0">
                <a:latin typeface="Candara" panose="020E0502030303020204" pitchFamily="34" charset="0"/>
              </a:rPr>
              <a:t>doveva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applicare</a:t>
            </a:r>
            <a:r>
              <a:rPr lang="es-PR" dirty="0" smtClean="0">
                <a:latin typeface="Candara" panose="020E0502030303020204" pitchFamily="34" charset="0"/>
              </a:rPr>
              <a:t> la pena imposta per la </a:t>
            </a:r>
            <a:r>
              <a:rPr lang="es-PR" dirty="0" err="1" smtClean="0">
                <a:latin typeface="Candara" panose="020E0502030303020204" pitchFamily="34" charset="0"/>
              </a:rPr>
              <a:t>legge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ma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dovrebbero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farli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quelli</a:t>
            </a:r>
            <a:r>
              <a:rPr lang="es-PR" dirty="0" smtClean="0">
                <a:latin typeface="Candara" panose="020E0502030303020204" pitchFamily="34" charset="0"/>
              </a:rPr>
              <a:t> che non </a:t>
            </a:r>
            <a:r>
              <a:rPr lang="es-PR" dirty="0" err="1" smtClean="0">
                <a:latin typeface="Candara" panose="020E0502030303020204" pitchFamily="34" charset="0"/>
              </a:rPr>
              <a:t>avessero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commesso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alcun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peccato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smtClean="0">
                <a:latin typeface="Candara" panose="020E0502030303020204" pitchFamily="34" charset="0"/>
              </a:rPr>
              <a:t>Non </a:t>
            </a:r>
            <a:r>
              <a:rPr lang="es-PR" dirty="0" err="1" smtClean="0">
                <a:latin typeface="Candara" panose="020E0502030303020204" pitchFamily="34" charset="0"/>
              </a:rPr>
              <a:t>disse</a:t>
            </a:r>
            <a:r>
              <a:rPr lang="es-PR" dirty="0" smtClean="0">
                <a:latin typeface="Candara" panose="020E0502030303020204" pitchFamily="34" charset="0"/>
              </a:rPr>
              <a:t> che la </a:t>
            </a:r>
            <a:r>
              <a:rPr lang="es-PR" dirty="0" err="1" smtClean="0">
                <a:latin typeface="Candara" panose="020E0502030303020204" pitchFamily="34" charset="0"/>
              </a:rPr>
              <a:t>donna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doveva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rimanere</a:t>
            </a:r>
            <a:r>
              <a:rPr lang="es-PR" dirty="0" smtClean="0">
                <a:latin typeface="Candara" panose="020E0502030303020204" pitchFamily="34" charset="0"/>
              </a:rPr>
              <a:t> libera dalla pena </a:t>
            </a:r>
            <a:r>
              <a:rPr lang="es-PR" dirty="0" err="1" smtClean="0">
                <a:latin typeface="Candara" panose="020E0502030303020204" pitchFamily="34" charset="0"/>
              </a:rPr>
              <a:t>della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legge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638800" y="1828801"/>
            <a:ext cx="3505200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32918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17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410199" cy="4719638"/>
          </a:xfrm>
        </p:spPr>
        <p:txBody>
          <a:bodyPr>
            <a:normAutofit fontScale="85000" lnSpcReduction="2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Ma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ciò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sì</a:t>
            </a:r>
            <a:r>
              <a:rPr lang="es-PR" dirty="0" smtClean="0">
                <a:latin typeface="Candara" panose="020E0502030303020204" pitchFamily="34" charset="0"/>
              </a:rPr>
              <a:t> ha </a:t>
            </a:r>
            <a:r>
              <a:rPr lang="es-PR" dirty="0" err="1" smtClean="0">
                <a:latin typeface="Candara" panose="020E0502030303020204" pitchFamily="34" charset="0"/>
              </a:rPr>
              <a:t>fatto</a:t>
            </a:r>
            <a:r>
              <a:rPr lang="es-PR" dirty="0" smtClean="0">
                <a:latin typeface="Candara" panose="020E0502030303020204" pitchFamily="34" charset="0"/>
              </a:rPr>
              <a:t> fu </a:t>
            </a:r>
            <a:r>
              <a:rPr lang="es-PR" dirty="0" err="1" smtClean="0">
                <a:latin typeface="Candara" panose="020E0502030303020204" pitchFamily="34" charset="0"/>
              </a:rPr>
              <a:t>accusare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ognuno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quelli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uomini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avere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peccat</a:t>
            </a:r>
            <a:r>
              <a:rPr lang="es-PR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i</a:t>
            </a:r>
            <a:r>
              <a:rPr lang="es-PR" dirty="0" smtClean="0">
                <a:latin typeface="Candara" panose="020E0502030303020204" pitchFamily="34" charset="0"/>
              </a:rPr>
              <a:t> loro </a:t>
            </a:r>
            <a:r>
              <a:rPr lang="es-PR" dirty="0" err="1" smtClean="0">
                <a:latin typeface="Candara" panose="020E0502030303020204" pitchFamily="34" charset="0"/>
              </a:rPr>
              <a:t>stessi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Quelli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vogliono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giudicare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altri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dovrebbero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essere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puri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Questo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versetto</a:t>
            </a:r>
            <a:r>
              <a:rPr lang="es-PR" dirty="0" smtClean="0">
                <a:latin typeface="Candara" panose="020E0502030303020204" pitchFamily="34" charset="0"/>
              </a:rPr>
              <a:t> si </a:t>
            </a:r>
            <a:r>
              <a:rPr lang="es-PR" dirty="0" err="1" smtClean="0">
                <a:latin typeface="Candara" panose="020E0502030303020204" pitchFamily="34" charset="0"/>
              </a:rPr>
              <a:t>impiega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frequentemente</a:t>
            </a:r>
            <a:r>
              <a:rPr lang="es-PR" dirty="0" smtClean="0">
                <a:latin typeface="Candara" panose="020E0502030303020204" pitchFamily="34" charset="0"/>
              </a:rPr>
              <a:t> per </a:t>
            </a:r>
            <a:r>
              <a:rPr lang="es-PR" dirty="0" err="1" smtClean="0">
                <a:latin typeface="Candara" panose="020E0502030303020204" pitchFamily="34" charset="0"/>
              </a:rPr>
              <a:t>scusare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peccato</a:t>
            </a:r>
            <a:r>
              <a:rPr lang="es-PR" dirty="0" smtClean="0">
                <a:latin typeface="Candara" panose="020E0502030303020204" pitchFamily="34" charset="0"/>
              </a:rPr>
              <a:t> perché </a:t>
            </a:r>
            <a:r>
              <a:rPr lang="es-PR" dirty="0" err="1" smtClean="0">
                <a:latin typeface="Candara" panose="020E0502030303020204" pitchFamily="34" charset="0"/>
              </a:rPr>
              <a:t>tutti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altri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hanno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fatto</a:t>
            </a:r>
            <a:r>
              <a:rPr lang="es-PR" dirty="0" smtClean="0">
                <a:latin typeface="Candara" panose="020E0502030303020204" pitchFamily="34" charset="0"/>
              </a:rPr>
              <a:t> cose </a:t>
            </a:r>
            <a:r>
              <a:rPr lang="es-PR" dirty="0" err="1" smtClean="0">
                <a:latin typeface="Candara" panose="020E0502030303020204" pitchFamily="34" charset="0"/>
              </a:rPr>
              <a:t>cattive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Ma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questo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versetto</a:t>
            </a:r>
            <a:r>
              <a:rPr lang="es-PR" dirty="0" smtClean="0">
                <a:latin typeface="Candara" panose="020E0502030303020204" pitchFamily="34" charset="0"/>
              </a:rPr>
              <a:t> non </a:t>
            </a:r>
            <a:r>
              <a:rPr lang="es-PR" dirty="0" err="1" smtClean="0">
                <a:latin typeface="Candara" panose="020E0502030303020204" pitchFamily="34" charset="0"/>
              </a:rPr>
              <a:t>scusa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peccato</a:t>
            </a:r>
            <a:r>
              <a:rPr lang="es-PR" dirty="0" smtClean="0">
                <a:latin typeface="Candara" panose="020E0502030303020204" pitchFamily="34" charset="0"/>
              </a:rPr>
              <a:t>; </a:t>
            </a:r>
            <a:r>
              <a:rPr lang="es-PR" dirty="0" err="1" smtClean="0">
                <a:latin typeface="Candara" panose="020E0502030303020204" pitchFamily="34" charset="0"/>
              </a:rPr>
              <a:t>ciò</a:t>
            </a:r>
            <a:r>
              <a:rPr lang="es-PR" dirty="0" smtClean="0">
                <a:latin typeface="Candara" panose="020E0502030303020204" pitchFamily="34" charset="0"/>
              </a:rPr>
              <a:t> che fa è </a:t>
            </a:r>
            <a:r>
              <a:rPr lang="es-PR" dirty="0" err="1" smtClean="0">
                <a:latin typeface="Candara" panose="020E0502030303020204" pitchFamily="34" charset="0"/>
              </a:rPr>
              <a:t>condannare</a:t>
            </a:r>
            <a:r>
              <a:rPr lang="es-PR" dirty="0" smtClean="0">
                <a:latin typeface="Candara" panose="020E0502030303020204" pitchFamily="34" charset="0"/>
              </a:rPr>
              <a:t> i </a:t>
            </a:r>
            <a:r>
              <a:rPr lang="es-PR" dirty="0" err="1" smtClean="0">
                <a:latin typeface="Candara" panose="020E0502030303020204" pitchFamily="34" charset="0"/>
              </a:rPr>
              <a:t>colpevoli</a:t>
            </a:r>
            <a:r>
              <a:rPr lang="es-PR" dirty="0" smtClean="0">
                <a:latin typeface="Candara" panose="020E0502030303020204" pitchFamily="34" charset="0"/>
              </a:rPr>
              <a:t> anche se non </a:t>
            </a:r>
            <a:r>
              <a:rPr lang="es-PR" dirty="0" err="1" smtClean="0">
                <a:latin typeface="Candara" panose="020E0502030303020204" pitchFamily="34" charset="0"/>
              </a:rPr>
              <a:t>siano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mai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stati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scoperti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0077" r="37299"/>
          <a:stretch/>
        </p:blipFill>
        <p:spPr>
          <a:xfrm>
            <a:off x="5562600" y="1760132"/>
            <a:ext cx="3581400" cy="50978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40446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410199" cy="4719638"/>
          </a:xfrm>
        </p:spPr>
        <p:txBody>
          <a:bodyPr>
            <a:normAutofit/>
          </a:bodyPr>
          <a:lstStyle/>
          <a:p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8:8</a:t>
            </a:r>
            <a:r>
              <a:rPr lang="es-PR" dirty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Di </a:t>
            </a:r>
            <a:r>
              <a:rPr lang="es-PR" dirty="0" err="1" smtClean="0">
                <a:latin typeface="Candara" panose="020E0502030303020204" pitchFamily="34" charset="0"/>
              </a:rPr>
              <a:t>nuovo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Salvatore si è </a:t>
            </a:r>
            <a:r>
              <a:rPr lang="es-PR" dirty="0" err="1" smtClean="0">
                <a:latin typeface="Candara" panose="020E0502030303020204" pitchFamily="34" charset="0"/>
              </a:rPr>
              <a:t>chinato</a:t>
            </a:r>
            <a:r>
              <a:rPr lang="es-PR" dirty="0" smtClean="0">
                <a:latin typeface="Candara" panose="020E0502030303020204" pitchFamily="34" charset="0"/>
              </a:rPr>
              <a:t> verso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suolo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ed</a:t>
            </a:r>
            <a:r>
              <a:rPr lang="es-PR" dirty="0" smtClean="0">
                <a:latin typeface="Candara" panose="020E0502030303020204" pitchFamily="34" charset="0"/>
              </a:rPr>
              <a:t> ha </a:t>
            </a:r>
            <a:r>
              <a:rPr lang="es-PR" dirty="0" err="1" smtClean="0">
                <a:latin typeface="Candara" panose="020E0502030303020204" pitchFamily="34" charset="0"/>
              </a:rPr>
              <a:t>seguito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scrivendo</a:t>
            </a:r>
            <a:r>
              <a:rPr lang="es-PR" dirty="0" smtClean="0">
                <a:latin typeface="Candara" panose="020E0502030303020204" pitchFamily="34" charset="0"/>
              </a:rPr>
              <a:t> in </a:t>
            </a:r>
            <a:r>
              <a:rPr lang="es-PR" dirty="0" err="1" smtClean="0">
                <a:latin typeface="Candara" panose="020E0502030303020204" pitchFamily="34" charset="0"/>
              </a:rPr>
              <a:t>terra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Queste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l’uniche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menzioni</a:t>
            </a:r>
            <a:r>
              <a:rPr lang="es-PR" dirty="0" smtClean="0">
                <a:latin typeface="Candara" panose="020E0502030303020204" pitchFamily="34" charset="0"/>
              </a:rPr>
              <a:t> di che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scrivesse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qualcosa</a:t>
            </a:r>
            <a:r>
              <a:rPr lang="es-PR" dirty="0" smtClean="0">
                <a:latin typeface="Candara" panose="020E0502030303020204" pitchFamily="34" charset="0"/>
              </a:rPr>
              <a:t>, e </a:t>
            </a:r>
            <a:r>
              <a:rPr lang="es-PR" dirty="0" err="1" smtClean="0">
                <a:latin typeface="Candara" panose="020E0502030303020204" pitchFamily="34" charset="0"/>
              </a:rPr>
              <a:t>ciò</a:t>
            </a:r>
            <a:r>
              <a:rPr lang="es-PR" dirty="0" smtClean="0">
                <a:latin typeface="Candara" panose="020E0502030303020204" pitchFamily="34" charset="0"/>
              </a:rPr>
              <a:t> che ha </a:t>
            </a:r>
            <a:r>
              <a:rPr lang="es-PR" dirty="0" err="1" smtClean="0">
                <a:latin typeface="Candara" panose="020E0502030303020204" pitchFamily="34" charset="0"/>
              </a:rPr>
              <a:t>scritto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molto</a:t>
            </a:r>
            <a:r>
              <a:rPr lang="es-PR" dirty="0" smtClean="0">
                <a:latin typeface="Candara" panose="020E0502030303020204" pitchFamily="34" charset="0"/>
              </a:rPr>
              <a:t> tempo fa che è </a:t>
            </a:r>
            <a:r>
              <a:rPr lang="es-PR" dirty="0" err="1" smtClean="0">
                <a:latin typeface="Candara" panose="020E0502030303020204" pitchFamily="34" charset="0"/>
              </a:rPr>
              <a:t>stato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cancellato</a:t>
            </a:r>
            <a:r>
              <a:rPr lang="es-PR" dirty="0" smtClean="0">
                <a:latin typeface="Candara" panose="020E0502030303020204" pitchFamily="34" charset="0"/>
              </a:rPr>
              <a:t> dalla </a:t>
            </a:r>
            <a:r>
              <a:rPr lang="es-PR" dirty="0" err="1" smtClean="0">
                <a:latin typeface="Candara" panose="020E0502030303020204" pitchFamily="34" charset="0"/>
              </a:rPr>
              <a:t>terra</a:t>
            </a:r>
            <a:r>
              <a:rPr lang="es-PR" dirty="0" smtClean="0">
                <a:latin typeface="Candara" panose="020E0502030303020204" pitchFamily="34" charset="0"/>
              </a:rPr>
              <a:t>.  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5179" t="1562" r="15074" b="4499"/>
          <a:stretch/>
        </p:blipFill>
        <p:spPr>
          <a:xfrm>
            <a:off x="5410200" y="1828800"/>
            <a:ext cx="3733800" cy="5003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44949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410199" cy="4719638"/>
          </a:xfrm>
        </p:spPr>
        <p:txBody>
          <a:bodyPr>
            <a:normAutofit fontScale="85000" lnSpcReduction="10000"/>
          </a:bodyPr>
          <a:lstStyle/>
          <a:p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8:9</a:t>
            </a:r>
            <a:r>
              <a:rPr lang="es-PR" dirty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Loro, </a:t>
            </a:r>
            <a:r>
              <a:rPr lang="es-PR" dirty="0" err="1" smtClean="0">
                <a:latin typeface="Candara" panose="020E0502030303020204" pitchFamily="34" charset="0"/>
              </a:rPr>
              <a:t>quelli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avevano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accusato</a:t>
            </a:r>
            <a:r>
              <a:rPr lang="es-PR" dirty="0" smtClean="0">
                <a:latin typeface="Candara" panose="020E0502030303020204" pitchFamily="34" charset="0"/>
              </a:rPr>
              <a:t> la </a:t>
            </a:r>
            <a:r>
              <a:rPr lang="es-PR" dirty="0" err="1" smtClean="0">
                <a:latin typeface="Candara" panose="020E0502030303020204" pitchFamily="34" charset="0"/>
              </a:rPr>
              <a:t>donna</a:t>
            </a:r>
            <a:r>
              <a:rPr lang="es-PR" dirty="0" smtClean="0">
                <a:latin typeface="Candara" panose="020E0502030303020204" pitchFamily="34" charset="0"/>
              </a:rPr>
              <a:t>, si </a:t>
            </a:r>
            <a:r>
              <a:rPr lang="es-PR" dirty="0" err="1" smtClean="0">
                <a:latin typeface="Candara" panose="020E0502030303020204" pitchFamily="34" charset="0"/>
              </a:rPr>
              <a:t>sentirono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accusati</a:t>
            </a:r>
            <a:r>
              <a:rPr lang="es-PR" dirty="0" smtClean="0">
                <a:latin typeface="Candara" panose="020E0502030303020204" pitchFamily="34" charset="0"/>
              </a:rPr>
              <a:t> dalle loro </a:t>
            </a:r>
            <a:r>
              <a:rPr lang="es-PR" dirty="0" err="1" smtClean="0">
                <a:latin typeface="Candara" panose="020E0502030303020204" pitchFamily="34" charset="0"/>
              </a:rPr>
              <a:t>coscienze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smtClean="0">
                <a:latin typeface="Candara" panose="020E0502030303020204" pitchFamily="34" charset="0"/>
              </a:rPr>
              <a:t>Non </a:t>
            </a:r>
            <a:r>
              <a:rPr lang="es-PR" dirty="0" err="1" smtClean="0">
                <a:latin typeface="Candara" panose="020E0502030303020204" pitchFamily="34" charset="0"/>
              </a:rPr>
              <a:t>avevano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niente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più</a:t>
            </a:r>
            <a:r>
              <a:rPr lang="es-PR" dirty="0" smtClean="0">
                <a:latin typeface="Candara" panose="020E0502030303020204" pitchFamily="34" charset="0"/>
              </a:rPr>
              <a:t> da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dire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Hanno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cominciato</a:t>
            </a:r>
            <a:r>
              <a:rPr lang="es-PR" dirty="0" smtClean="0">
                <a:latin typeface="Candara" panose="020E0502030303020204" pitchFamily="34" charset="0"/>
              </a:rPr>
              <a:t> a </a:t>
            </a:r>
            <a:r>
              <a:rPr lang="es-PR" dirty="0" err="1" smtClean="0">
                <a:latin typeface="Candara" panose="020E0502030303020204" pitchFamily="34" charset="0"/>
              </a:rPr>
              <a:t>uscire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>
                <a:latin typeface="Candara" panose="020E0502030303020204" pitchFamily="34" charset="0"/>
              </a:rPr>
              <a:t>uno a uno.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Tutti</a:t>
            </a:r>
            <a:r>
              <a:rPr lang="es-PR" dirty="0" smtClean="0">
                <a:latin typeface="Candara" panose="020E0502030303020204" pitchFamily="34" charset="0"/>
              </a:rPr>
              <a:t> si </a:t>
            </a:r>
            <a:r>
              <a:rPr lang="es-PR" dirty="0" err="1" smtClean="0">
                <a:latin typeface="Candara" panose="020E0502030303020204" pitchFamily="34" charset="0"/>
              </a:rPr>
              <a:t>consideravano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colpevoli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dai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più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vecchi</a:t>
            </a:r>
            <a:r>
              <a:rPr lang="es-PR" dirty="0" smtClean="0">
                <a:latin typeface="Candara" panose="020E0502030303020204" pitchFamily="34" charset="0"/>
              </a:rPr>
              <a:t> fino </a:t>
            </a:r>
            <a:r>
              <a:rPr lang="es-PR" dirty="0" err="1" smtClean="0">
                <a:latin typeface="Candara" panose="020E0502030303020204" pitchFamily="34" charset="0"/>
              </a:rPr>
              <a:t>ai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più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giovani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smtClean="0">
                <a:latin typeface="Candara" panose="020E0502030303020204" pitchFamily="34" charset="0"/>
              </a:rPr>
              <a:t>È </a:t>
            </a:r>
            <a:r>
              <a:rPr lang="es-PR" dirty="0" err="1" smtClean="0">
                <a:latin typeface="Candara" panose="020E0502030303020204" pitchFamily="34" charset="0"/>
              </a:rPr>
              <a:t>rimasto</a:t>
            </a:r>
            <a:r>
              <a:rPr lang="es-PR" dirty="0" smtClean="0">
                <a:latin typeface="Candara" panose="020E0502030303020204" pitchFamily="34" charset="0"/>
              </a:rPr>
              <a:t> solo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, con la </a:t>
            </a:r>
            <a:r>
              <a:rPr lang="es-PR" dirty="0" err="1" smtClean="0">
                <a:latin typeface="Candara" panose="020E0502030303020204" pitchFamily="34" charset="0"/>
              </a:rPr>
              <a:t>donna</a:t>
            </a:r>
            <a:r>
              <a:rPr lang="es-PR" dirty="0" smtClean="0">
                <a:latin typeface="Candara" panose="020E0502030303020204" pitchFamily="34" charset="0"/>
              </a:rPr>
              <a:t> che era </a:t>
            </a:r>
            <a:r>
              <a:rPr lang="es-PR" dirty="0" err="1" smtClean="0">
                <a:latin typeface="Candara" panose="020E0502030303020204" pitchFamily="34" charset="0"/>
              </a:rPr>
              <a:t>vicina</a:t>
            </a:r>
            <a:r>
              <a:rPr lang="es-PR" dirty="0" smtClean="0">
                <a:latin typeface="Candara" panose="020E0502030303020204" pitchFamily="34" charset="0"/>
              </a:rPr>
              <a:t>.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852" r="25421"/>
          <a:stretch/>
        </p:blipFill>
        <p:spPr>
          <a:xfrm>
            <a:off x="5486400" y="1826419"/>
            <a:ext cx="3657600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3480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B40BEE61-78A7-4B3C-8981-FE4F09B794B2}" type="slidenum">
              <a:rPr lang="en-US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38200"/>
            <a:ext cx="3649663" cy="838200"/>
          </a:xfrm>
        </p:spPr>
        <p:txBody>
          <a:bodyPr/>
          <a:lstStyle/>
          <a:p>
            <a:pPr eaLnBrk="1" hangingPunct="1"/>
            <a:r>
              <a:rPr lang="es-PR" noProof="0" dirty="0" smtClean="0">
                <a:latin typeface="Candara" pitchFamily="34" charset="0"/>
                <a:cs typeface="Calibri" pitchFamily="34" charset="0"/>
              </a:rPr>
              <a:t>Contesto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133600"/>
            <a:ext cx="3886200" cy="2362200"/>
          </a:xfrm>
        </p:spPr>
        <p:txBody>
          <a:bodyPr/>
          <a:lstStyle/>
          <a:p>
            <a:pPr eaLnBrk="1" hangingPunct="1"/>
            <a:r>
              <a:rPr lang="es-PR" sz="4000" dirty="0" smtClean="0">
                <a:latin typeface="Candara" pitchFamily="34" charset="0"/>
                <a:cs typeface="Calibri" pitchFamily="34" charset="0"/>
              </a:rPr>
              <a:t>Giovanni</a:t>
            </a:r>
          </a:p>
          <a:p>
            <a:pPr lvl="1"/>
            <a:r>
              <a:rPr lang="es-PR" sz="3600" dirty="0" smtClean="0">
                <a:latin typeface="Candara" pitchFamily="34" charset="0"/>
                <a:cs typeface="Calibri" pitchFamily="34" charset="0"/>
              </a:rPr>
              <a:t>8.1-59</a:t>
            </a:r>
            <a:endParaRPr lang="es-PR" sz="2800" noProof="0" dirty="0" smtClean="0">
              <a:latin typeface="Candara" pitchFamily="34" charset="0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lum bright="10000" contrast="2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08929" y="2286000"/>
            <a:ext cx="46863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" y="1981200"/>
            <a:ext cx="5562600" cy="4719638"/>
          </a:xfrm>
        </p:spPr>
        <p:txBody>
          <a:bodyPr>
            <a:normAutofit lnSpcReduction="10000"/>
          </a:bodyPr>
          <a:lstStyle/>
          <a:p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8:10</a:t>
            </a:r>
            <a:r>
              <a:rPr lang="es-PR" dirty="0">
                <a:latin typeface="Candara" panose="020E0502030303020204" pitchFamily="34" charset="0"/>
              </a:rPr>
              <a:t> Con una </a:t>
            </a:r>
            <a:r>
              <a:rPr lang="es-PR" dirty="0" err="1" smtClean="0">
                <a:latin typeface="Candara" panose="020E0502030303020204" pitchFamily="34" charset="0"/>
              </a:rPr>
              <a:t>grazia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meravigliosa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ha </a:t>
            </a:r>
            <a:r>
              <a:rPr lang="es-PR" dirty="0" err="1" smtClean="0">
                <a:latin typeface="Candara" panose="020E0502030303020204" pitchFamily="34" charset="0"/>
              </a:rPr>
              <a:t>osservato</a:t>
            </a:r>
            <a:r>
              <a:rPr lang="es-PR" dirty="0" smtClean="0">
                <a:latin typeface="Candara" panose="020E0502030303020204" pitchFamily="34" charset="0"/>
              </a:rPr>
              <a:t> la </a:t>
            </a:r>
            <a:r>
              <a:rPr lang="es-PR" dirty="0" err="1" smtClean="0">
                <a:latin typeface="Candara" panose="020E0502030303020204" pitchFamily="34" charset="0"/>
              </a:rPr>
              <a:t>donna</a:t>
            </a:r>
            <a:r>
              <a:rPr lang="es-PR" dirty="0" smtClean="0">
                <a:latin typeface="Candara" panose="020E0502030303020204" pitchFamily="34" charset="0"/>
              </a:rPr>
              <a:t> cui </a:t>
            </a:r>
            <a:r>
              <a:rPr lang="es-PR" dirty="0" err="1" smtClean="0">
                <a:latin typeface="Candara" panose="020E0502030303020204" pitchFamily="34" charset="0"/>
              </a:rPr>
              <a:t>accusatori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erano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stati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sfumati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smtClean="0">
                <a:latin typeface="Candara" panose="020E0502030303020204" pitchFamily="34" charset="0"/>
              </a:rPr>
              <a:t>Non si </a:t>
            </a:r>
            <a:r>
              <a:rPr lang="es-PR" dirty="0" err="1" smtClean="0">
                <a:latin typeface="Candara" panose="020E0502030303020204" pitchFamily="34" charset="0"/>
              </a:rPr>
              <a:t>potevano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vedere</a:t>
            </a:r>
            <a:r>
              <a:rPr lang="es-PR" dirty="0" smtClean="0">
                <a:latin typeface="Candara" panose="020E0502030303020204" pitchFamily="34" charset="0"/>
              </a:rPr>
              <a:t> per </a:t>
            </a:r>
            <a:r>
              <a:rPr lang="es-PR" dirty="0" err="1" smtClean="0">
                <a:latin typeface="Candara" panose="020E0502030303020204" pitchFamily="34" charset="0"/>
              </a:rPr>
              <a:t>nessun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luogo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smtClean="0">
                <a:latin typeface="Candara" panose="020E0502030303020204" pitchFamily="34" charset="0"/>
              </a:rPr>
              <a:t>Non </a:t>
            </a:r>
            <a:r>
              <a:rPr lang="es-PR" dirty="0" err="1" smtClean="0">
                <a:latin typeface="Candara" panose="020E0502030303020204" pitchFamily="34" charset="0"/>
              </a:rPr>
              <a:t>c’era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stato</a:t>
            </a:r>
            <a:r>
              <a:rPr lang="es-PR" dirty="0" smtClean="0">
                <a:latin typeface="Candara" panose="020E0502030303020204" pitchFamily="34" charset="0"/>
              </a:rPr>
              <a:t> una </a:t>
            </a:r>
            <a:r>
              <a:rPr lang="es-PR" dirty="0">
                <a:latin typeface="Candara" panose="020E0502030303020204" pitchFamily="34" charset="0"/>
              </a:rPr>
              <a:t>sola persona </a:t>
            </a:r>
            <a:r>
              <a:rPr lang="es-PR" dirty="0" smtClean="0">
                <a:latin typeface="Candara" panose="020E0502030303020204" pitchFamily="34" charset="0"/>
              </a:rPr>
              <a:t>in </a:t>
            </a:r>
            <a:r>
              <a:rPr lang="es-PR" dirty="0" err="1" smtClean="0">
                <a:latin typeface="Candara" panose="020E0502030303020204" pitchFamily="34" charset="0"/>
              </a:rPr>
              <a:t>tutta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quella</a:t>
            </a:r>
            <a:r>
              <a:rPr lang="es-PR" dirty="0" smtClean="0">
                <a:latin typeface="Candara" panose="020E0502030303020204" pitchFamily="34" charset="0"/>
              </a:rPr>
              <a:t> folla che </a:t>
            </a:r>
            <a:r>
              <a:rPr lang="es-PR" dirty="0" err="1" smtClean="0">
                <a:latin typeface="Candara" panose="020E0502030303020204" pitchFamily="34" charset="0"/>
              </a:rPr>
              <a:t>osasse</a:t>
            </a:r>
            <a:r>
              <a:rPr lang="es-PR" dirty="0" smtClean="0">
                <a:latin typeface="Candara" panose="020E0502030303020204" pitchFamily="34" charset="0"/>
              </a:rPr>
              <a:t> a </a:t>
            </a:r>
            <a:r>
              <a:rPr lang="es-PR" dirty="0" err="1" smtClean="0">
                <a:latin typeface="Candara" panose="020E0502030303020204" pitchFamily="34" charset="0"/>
              </a:rPr>
              <a:t>condannarla</a:t>
            </a:r>
            <a:r>
              <a:rPr lang="es-PR" dirty="0" smtClean="0">
                <a:latin typeface="Candara" panose="020E0502030303020204" pitchFamily="34" charset="0"/>
              </a:rPr>
              <a:t>.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28573" r="19957"/>
          <a:stretch/>
        </p:blipFill>
        <p:spPr>
          <a:xfrm>
            <a:off x="5410200" y="1811866"/>
            <a:ext cx="3733800" cy="50583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1905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257799" cy="4719638"/>
          </a:xfrm>
        </p:spPr>
        <p:txBody>
          <a:bodyPr>
            <a:normAutofit fontScale="92500" lnSpcReduction="20000"/>
          </a:bodyPr>
          <a:lstStyle/>
          <a:p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8:11</a:t>
            </a:r>
            <a:r>
              <a:rPr lang="es-PR" dirty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La parola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è </a:t>
            </a:r>
            <a:r>
              <a:rPr lang="es-PR" dirty="0" err="1" smtClean="0">
                <a:latin typeface="Candara" panose="020E0502030303020204" pitchFamily="34" charset="0"/>
              </a:rPr>
              <a:t>qui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semplicemente</a:t>
            </a:r>
            <a:r>
              <a:rPr lang="es-PR" dirty="0" smtClean="0">
                <a:latin typeface="Candara" panose="020E0502030303020204" pitchFamily="34" charset="0"/>
              </a:rPr>
              <a:t> un </a:t>
            </a:r>
            <a:r>
              <a:rPr lang="es-PR" dirty="0" err="1" smtClean="0">
                <a:latin typeface="Candara" panose="020E0502030303020204" pitchFamily="34" charset="0"/>
              </a:rPr>
              <a:t>titolo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cortesia</a:t>
            </a:r>
            <a:r>
              <a:rPr lang="es-PR" dirty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Quando</a:t>
            </a:r>
            <a:r>
              <a:rPr lang="es-PR" dirty="0" smtClean="0">
                <a:latin typeface="Candara" panose="020E0502030303020204" pitchFamily="34" charset="0"/>
              </a:rPr>
              <a:t> la </a:t>
            </a:r>
            <a:r>
              <a:rPr lang="es-PR" dirty="0" err="1" smtClean="0">
                <a:latin typeface="Candara" panose="020E0502030303020204" pitchFamily="34" charset="0"/>
              </a:rPr>
              <a:t>donna</a:t>
            </a:r>
            <a:r>
              <a:rPr lang="es-PR" dirty="0" smtClean="0">
                <a:latin typeface="Candara" panose="020E0502030303020204" pitchFamily="34" charset="0"/>
              </a:rPr>
              <a:t> ha </a:t>
            </a:r>
            <a:r>
              <a:rPr lang="es-PR" dirty="0" err="1" smtClean="0">
                <a:latin typeface="Candara" panose="020E0502030303020204" pitchFamily="34" charset="0"/>
              </a:rPr>
              <a:t>detto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>
                <a:latin typeface="Candara" panose="020E0502030303020204" pitchFamily="34" charset="0"/>
              </a:rPr>
              <a:t>«</a:t>
            </a:r>
            <a:r>
              <a:rPr lang="es-PR" dirty="0" err="1" smtClean="0">
                <a:latin typeface="Candara" panose="020E0502030303020204" pitchFamily="34" charset="0"/>
              </a:rPr>
              <a:t>Nessuno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»,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ha </a:t>
            </a:r>
            <a:r>
              <a:rPr lang="es-PR" dirty="0" err="1" smtClean="0">
                <a:latin typeface="Candara" panose="020E0502030303020204" pitchFamily="34" charset="0"/>
              </a:rPr>
              <a:t>pronunciato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quelle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meravigliose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parole</a:t>
            </a:r>
            <a:r>
              <a:rPr lang="es-PR" dirty="0" smtClean="0">
                <a:latin typeface="Candara" panose="020E0502030303020204" pitchFamily="34" charset="0"/>
              </a:rPr>
              <a:t>: </a:t>
            </a:r>
            <a:r>
              <a:rPr lang="es-PR" dirty="0" err="1" smtClean="0">
                <a:latin typeface="Candara" panose="020E0502030303020204" pitchFamily="34" charset="0"/>
              </a:rPr>
              <a:t>Neppure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io</a:t>
            </a:r>
            <a:r>
              <a:rPr lang="es-PR" dirty="0" smtClean="0">
                <a:latin typeface="Candara" panose="020E0502030303020204" pitchFamily="34" charset="0"/>
              </a:rPr>
              <a:t> ti </a:t>
            </a:r>
            <a:r>
              <a:rPr lang="es-PR" dirty="0" err="1" smtClean="0">
                <a:latin typeface="Candara" panose="020E0502030303020204" pitchFamily="34" charset="0"/>
              </a:rPr>
              <a:t>condanno</a:t>
            </a:r>
            <a:r>
              <a:rPr lang="es-PR" dirty="0" smtClean="0">
                <a:latin typeface="Candara" panose="020E0502030303020204" pitchFamily="34" charset="0"/>
              </a:rPr>
              <a:t>; va’, e non </a:t>
            </a:r>
            <a:r>
              <a:rPr lang="es-PR" dirty="0" err="1" smtClean="0">
                <a:latin typeface="Candara" panose="020E0502030303020204" pitchFamily="34" charset="0"/>
              </a:rPr>
              <a:t>peccare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più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non </a:t>
            </a:r>
            <a:r>
              <a:rPr lang="es-PR" dirty="0" err="1" smtClean="0">
                <a:latin typeface="Candara" panose="020E0502030303020204" pitchFamily="34" charset="0"/>
              </a:rPr>
              <a:t>pretendeva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avere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autorià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civile</a:t>
            </a:r>
            <a:r>
              <a:rPr lang="es-PR" dirty="0" smtClean="0">
                <a:latin typeface="Candara" panose="020E0502030303020204" pitchFamily="34" charset="0"/>
              </a:rPr>
              <a:t> in una </a:t>
            </a:r>
            <a:r>
              <a:rPr lang="es-PR" dirty="0" err="1" smtClean="0">
                <a:latin typeface="Candara" panose="020E0502030303020204" pitchFamily="34" charset="0"/>
              </a:rPr>
              <a:t>questione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così</a:t>
            </a:r>
            <a:r>
              <a:rPr lang="es-PR" dirty="0" smtClean="0">
                <a:latin typeface="Candara" panose="020E0502030303020204" pitchFamily="34" charset="0"/>
              </a:rPr>
              <a:t>.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410200" y="1811866"/>
            <a:ext cx="3733800" cy="50583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60430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" y="1981200"/>
            <a:ext cx="5562600" cy="4719638"/>
          </a:xfrm>
        </p:spPr>
        <p:txBody>
          <a:bodyPr>
            <a:normAutofit fontScale="92500"/>
          </a:bodyPr>
          <a:lstStyle/>
          <a:p>
            <a:r>
              <a:rPr lang="es-PR" dirty="0" smtClean="0">
                <a:latin typeface="Candara" panose="020E0502030303020204" pitchFamily="34" charset="0"/>
              </a:rPr>
              <a:t>Era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governo</a:t>
            </a:r>
            <a:r>
              <a:rPr lang="es-PR" dirty="0" smtClean="0">
                <a:latin typeface="Candara" panose="020E0502030303020204" pitchFamily="34" charset="0"/>
              </a:rPr>
              <a:t> romano che era </a:t>
            </a:r>
            <a:r>
              <a:rPr lang="es-PR" dirty="0" err="1" smtClean="0">
                <a:latin typeface="Candara" panose="020E0502030303020204" pitchFamily="34" charset="0"/>
              </a:rPr>
              <a:t>investito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quest’autorità</a:t>
            </a:r>
            <a:r>
              <a:rPr lang="es-PR" dirty="0" smtClean="0">
                <a:latin typeface="Candara" panose="020E0502030303020204" pitchFamily="34" charset="0"/>
              </a:rPr>
              <a:t>, e </a:t>
            </a:r>
            <a:r>
              <a:rPr lang="es-PR" dirty="0" err="1" smtClean="0">
                <a:latin typeface="Candara" panose="020E0502030303020204" pitchFamily="34" charset="0"/>
              </a:rPr>
              <a:t>là</a:t>
            </a:r>
            <a:r>
              <a:rPr lang="es-PR" dirty="0" smtClean="0">
                <a:latin typeface="Candara" panose="020E0502030303020204" pitchFamily="34" charset="0"/>
              </a:rPr>
              <a:t> lo </a:t>
            </a:r>
            <a:r>
              <a:rPr lang="es-PR" dirty="0" err="1" smtClean="0">
                <a:latin typeface="Candara" panose="020E0502030303020204" pitchFamily="34" charset="0"/>
              </a:rPr>
              <a:t>lasciò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Egli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Egli</a:t>
            </a:r>
            <a:r>
              <a:rPr lang="es-PR" dirty="0" smtClean="0">
                <a:latin typeface="Candara" panose="020E0502030303020204" pitchFamily="34" charset="0"/>
              </a:rPr>
              <a:t> non </a:t>
            </a:r>
            <a:r>
              <a:rPr lang="es-PR" dirty="0" err="1" smtClean="0">
                <a:latin typeface="Candara" panose="020E0502030303020204" pitchFamily="34" charset="0"/>
              </a:rPr>
              <a:t>l’ha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condannata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né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l’ha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perdonata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smtClean="0">
                <a:latin typeface="Candara" panose="020E0502030303020204" pitchFamily="34" charset="0"/>
              </a:rPr>
              <a:t>Non </a:t>
            </a:r>
            <a:r>
              <a:rPr lang="es-PR" dirty="0">
                <a:latin typeface="Candara" panose="020E0502030303020204" pitchFamily="34" charset="0"/>
              </a:rPr>
              <a:t>era </a:t>
            </a:r>
            <a:r>
              <a:rPr lang="es-PR" dirty="0" err="1" smtClean="0">
                <a:latin typeface="Candara" panose="020E0502030303020204" pitchFamily="34" charset="0"/>
              </a:rPr>
              <a:t>questa</a:t>
            </a:r>
            <a:r>
              <a:rPr lang="es-PR" dirty="0" smtClean="0">
                <a:latin typeface="Candara" panose="020E0502030303020204" pitchFamily="34" charset="0"/>
              </a:rPr>
              <a:t> la </a:t>
            </a:r>
            <a:r>
              <a:rPr lang="es-PR" dirty="0" err="1" smtClean="0">
                <a:latin typeface="Candara" panose="020E0502030303020204" pitchFamily="34" charset="0"/>
              </a:rPr>
              <a:t>sua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funzione</a:t>
            </a:r>
            <a:r>
              <a:rPr lang="es-PR" dirty="0" smtClean="0">
                <a:latin typeface="Candara" panose="020E0502030303020204" pitchFamily="34" charset="0"/>
              </a:rPr>
              <a:t> in </a:t>
            </a:r>
            <a:r>
              <a:rPr lang="es-PR" dirty="0" err="1" smtClean="0">
                <a:latin typeface="Candara" panose="020E0502030303020204" pitchFamily="34" charset="0"/>
              </a:rPr>
              <a:t>questo</a:t>
            </a:r>
            <a:r>
              <a:rPr lang="es-PR" dirty="0" smtClean="0">
                <a:latin typeface="Candara" panose="020E0502030303020204" pitchFamily="34" charset="0"/>
              </a:rPr>
              <a:t> tempo. </a:t>
            </a:r>
            <a:r>
              <a:rPr lang="es-PR" dirty="0" err="1" smtClean="0">
                <a:latin typeface="Candara" panose="020E0502030303020204" pitchFamily="34" charset="0"/>
              </a:rPr>
              <a:t>Ma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sì</a:t>
            </a:r>
            <a:r>
              <a:rPr lang="es-PR" dirty="0" smtClean="0">
                <a:latin typeface="Candara" panose="020E0502030303020204" pitchFamily="34" charset="0"/>
              </a:rPr>
              <a:t> le ha dato </a:t>
            </a:r>
            <a:r>
              <a:rPr lang="es-PR" dirty="0" err="1" smtClean="0">
                <a:latin typeface="Candara" panose="020E0502030303020204" pitchFamily="34" charset="0"/>
              </a:rPr>
              <a:t>un’avvertenza</a:t>
            </a:r>
            <a:r>
              <a:rPr lang="es-PR" dirty="0" smtClean="0">
                <a:latin typeface="Candara" panose="020E0502030303020204" pitchFamily="34" charset="0"/>
              </a:rPr>
              <a:t> di che </a:t>
            </a:r>
            <a:r>
              <a:rPr lang="es-PR" dirty="0" err="1" smtClean="0">
                <a:latin typeface="Candara" panose="020E0502030303020204" pitchFamily="34" charset="0"/>
              </a:rPr>
              <a:t>cessasse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peccare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410200" y="1811866"/>
            <a:ext cx="3733800" cy="50583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35801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2" y="1981200"/>
            <a:ext cx="5060950" cy="4719638"/>
          </a:xfrm>
        </p:spPr>
        <p:txBody>
          <a:bodyPr>
            <a:normAutofit fontScale="92500" lnSpcReduction="2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Nel</a:t>
            </a:r>
            <a:r>
              <a:rPr lang="es-PR" dirty="0" smtClean="0">
                <a:latin typeface="Candara" panose="020E0502030303020204" pitchFamily="34" charset="0"/>
              </a:rPr>
              <a:t> primo </a:t>
            </a:r>
            <a:r>
              <a:rPr lang="es-PR" dirty="0" err="1" smtClean="0">
                <a:latin typeface="Candara" panose="020E0502030303020204" pitchFamily="34" charset="0"/>
              </a:rPr>
              <a:t>capitolo</a:t>
            </a:r>
            <a:r>
              <a:rPr lang="es-PR" dirty="0" smtClean="0">
                <a:latin typeface="Candara" panose="020E0502030303020204" pitchFamily="34" charset="0"/>
              </a:rPr>
              <a:t> di Giovanni </a:t>
            </a:r>
            <a:r>
              <a:rPr lang="es-PR" dirty="0" err="1" smtClean="0">
                <a:latin typeface="Candara" panose="020E0502030303020204" pitchFamily="34" charset="0"/>
              </a:rPr>
              <a:t>abbiamo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imparato</a:t>
            </a:r>
            <a:r>
              <a:rPr lang="es-PR" dirty="0" smtClean="0">
                <a:latin typeface="Candara" panose="020E0502030303020204" pitchFamily="34" charset="0"/>
              </a:rPr>
              <a:t> che «</a:t>
            </a:r>
            <a:r>
              <a:rPr lang="it-IT" dirty="0" smtClean="0">
                <a:latin typeface="Candara" pitchFamily="34" charset="0"/>
              </a:rPr>
              <a:t>la grazia e la verità sono venute per mezzo di Gesù Cristo.</a:t>
            </a:r>
            <a:r>
              <a:rPr lang="es-PR" dirty="0" smtClean="0">
                <a:latin typeface="Candara" panose="020E0502030303020204" pitchFamily="34" charset="0"/>
              </a:rPr>
              <a:t>»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Qui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abbiamo</a:t>
            </a:r>
            <a:r>
              <a:rPr lang="es-PR" dirty="0" smtClean="0">
                <a:latin typeface="Candara" panose="020E0502030303020204" pitchFamily="34" charset="0"/>
              </a:rPr>
              <a:t> un </a:t>
            </a:r>
            <a:r>
              <a:rPr lang="es-PR" dirty="0" err="1" smtClean="0">
                <a:latin typeface="Candara" panose="020E0502030303020204" pitchFamily="34" charset="0"/>
              </a:rPr>
              <a:t>esempio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quello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Nelle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parole</a:t>
            </a:r>
            <a:r>
              <a:rPr lang="es-PR" dirty="0" smtClean="0">
                <a:latin typeface="Candara" panose="020E0502030303020204" pitchFamily="34" charset="0"/>
              </a:rPr>
              <a:t> «</a:t>
            </a:r>
            <a:r>
              <a:rPr lang="es-PR" dirty="0" err="1" smtClean="0">
                <a:latin typeface="Candara" panose="020E0502030303020204" pitchFamily="34" charset="0"/>
              </a:rPr>
              <a:t>Neppure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io</a:t>
            </a:r>
            <a:r>
              <a:rPr lang="es-PR" dirty="0" smtClean="0">
                <a:latin typeface="Candara" panose="020E0502030303020204" pitchFamily="34" charset="0"/>
              </a:rPr>
              <a:t> ti </a:t>
            </a:r>
            <a:r>
              <a:rPr lang="es-PR" dirty="0" err="1" smtClean="0">
                <a:latin typeface="Candara" panose="020E0502030303020204" pitchFamily="34" charset="0"/>
              </a:rPr>
              <a:t>condanno</a:t>
            </a:r>
            <a:r>
              <a:rPr lang="es-PR" dirty="0" smtClean="0">
                <a:latin typeface="Candara" panose="020E0502030303020204" pitchFamily="34" charset="0"/>
              </a:rPr>
              <a:t>» </a:t>
            </a:r>
            <a:r>
              <a:rPr lang="es-PR" dirty="0" err="1" smtClean="0">
                <a:latin typeface="Candara" panose="020E0502030303020204" pitchFamily="34" charset="0"/>
              </a:rPr>
              <a:t>abbiamo</a:t>
            </a:r>
            <a:r>
              <a:rPr lang="es-PR" dirty="0" smtClean="0">
                <a:latin typeface="Candara" panose="020E0502030303020204" pitchFamily="34" charset="0"/>
              </a:rPr>
              <a:t> un </a:t>
            </a:r>
            <a:r>
              <a:rPr lang="es-PR" dirty="0" err="1" smtClean="0">
                <a:latin typeface="Candara" panose="020E0502030303020204" pitchFamily="34" charset="0"/>
              </a:rPr>
              <a:t>esempio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grazia</a:t>
            </a:r>
            <a:r>
              <a:rPr lang="es-PR" dirty="0" smtClean="0">
                <a:latin typeface="Candara" panose="020E0502030303020204" pitchFamily="34" charset="0"/>
              </a:rPr>
              <a:t>; le </a:t>
            </a:r>
            <a:r>
              <a:rPr lang="es-PR" dirty="0" err="1" smtClean="0">
                <a:latin typeface="Candara" panose="020E0502030303020204" pitchFamily="34" charset="0"/>
              </a:rPr>
              <a:t>parole</a:t>
            </a:r>
            <a:r>
              <a:rPr lang="es-PR" dirty="0" smtClean="0">
                <a:latin typeface="Candara" panose="020E0502030303020204" pitchFamily="34" charset="0"/>
              </a:rPr>
              <a:t> «va’, e non pecare </a:t>
            </a:r>
            <a:r>
              <a:rPr lang="es-PR" dirty="0" err="1" smtClean="0">
                <a:latin typeface="Candara" panose="020E0502030303020204" pitchFamily="34" charset="0"/>
              </a:rPr>
              <a:t>più</a:t>
            </a:r>
            <a:r>
              <a:rPr lang="es-PR" dirty="0" smtClean="0">
                <a:latin typeface="Candara" panose="020E0502030303020204" pitchFamily="34" charset="0"/>
              </a:rPr>
              <a:t>» </a:t>
            </a:r>
            <a:r>
              <a:rPr lang="es-PR" dirty="0" err="1" smtClean="0">
                <a:latin typeface="Candara" panose="020E0502030303020204" pitchFamily="34" charset="0"/>
              </a:rPr>
              <a:t>sono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parole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verità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410200" y="1811866"/>
            <a:ext cx="3733800" cy="50583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3193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24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2" y="1981200"/>
            <a:ext cx="5060950" cy="4719638"/>
          </a:xfrm>
        </p:spPr>
        <p:txBody>
          <a:bodyPr>
            <a:normAutofit fontScale="92500" lnSpcReduction="2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non ha </a:t>
            </a:r>
            <a:r>
              <a:rPr lang="es-PR" dirty="0" err="1" smtClean="0">
                <a:latin typeface="Candara" panose="020E0502030303020204" pitchFamily="34" charset="0"/>
              </a:rPr>
              <a:t>detto</a:t>
            </a:r>
            <a:r>
              <a:rPr lang="es-PR" dirty="0" smtClean="0">
                <a:latin typeface="Candara" panose="020E0502030303020204" pitchFamily="34" charset="0"/>
              </a:rPr>
              <a:t>: «Va’, e </a:t>
            </a:r>
            <a:r>
              <a:rPr lang="es-PR" dirty="0" err="1" smtClean="0">
                <a:latin typeface="Candara" panose="020E0502030303020204" pitchFamily="34" charset="0"/>
              </a:rPr>
              <a:t>pecca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meno </a:t>
            </a:r>
            <a:r>
              <a:rPr lang="es-PR" dirty="0" err="1" smtClean="0">
                <a:latin typeface="Candara" panose="020E0502030303020204" pitchFamily="34" charset="0"/>
              </a:rPr>
              <a:t>possibile</a:t>
            </a:r>
            <a:r>
              <a:rPr lang="es-PR" dirty="0" smtClean="0">
                <a:latin typeface="Candara" panose="020E0502030303020204" pitchFamily="34" charset="0"/>
              </a:rPr>
              <a:t>».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Cristo è Dio, e la </a:t>
            </a:r>
            <a:r>
              <a:rPr lang="es-PR" dirty="0" err="1" smtClean="0">
                <a:latin typeface="Candara" panose="020E0502030303020204" pitchFamily="34" charset="0"/>
              </a:rPr>
              <a:t>Sua</a:t>
            </a:r>
            <a:r>
              <a:rPr lang="es-PR" dirty="0" smtClean="0">
                <a:latin typeface="Candara" panose="020E0502030303020204" pitchFamily="34" charset="0"/>
              </a:rPr>
              <a:t> norma è la </a:t>
            </a:r>
            <a:r>
              <a:rPr lang="es-PR" dirty="0" err="1" smtClean="0">
                <a:latin typeface="Candara" panose="020E0502030303020204" pitchFamily="34" charset="0"/>
              </a:rPr>
              <a:t>perfezione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assoluta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smtClean="0">
                <a:latin typeface="Candara" panose="020E0502030303020204" pitchFamily="34" charset="0"/>
              </a:rPr>
              <a:t>Non </a:t>
            </a:r>
            <a:r>
              <a:rPr lang="es-PR" dirty="0" err="1" smtClean="0">
                <a:latin typeface="Candara" panose="020E0502030303020204" pitchFamily="34" charset="0"/>
              </a:rPr>
              <a:t>può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approvare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peccato</a:t>
            </a:r>
            <a:r>
              <a:rPr lang="es-PR" dirty="0" smtClean="0">
                <a:latin typeface="Candara" panose="020E0502030303020204" pitchFamily="34" charset="0"/>
              </a:rPr>
              <a:t> in </a:t>
            </a:r>
            <a:r>
              <a:rPr lang="es-PR" dirty="0" err="1" smtClean="0">
                <a:latin typeface="Candara" panose="020E0502030303020204" pitchFamily="34" charset="0"/>
              </a:rPr>
              <a:t>nessun</a:t>
            </a:r>
            <a:r>
              <a:rPr lang="es-PR" dirty="0" smtClean="0">
                <a:latin typeface="Candara" panose="020E0502030303020204" pitchFamily="34" charset="0"/>
              </a:rPr>
              <a:t> grado. </a:t>
            </a:r>
          </a:p>
          <a:p>
            <a:r>
              <a:rPr lang="es-PR" dirty="0" smtClean="0">
                <a:latin typeface="Candara" panose="020E0502030303020204" pitchFamily="34" charset="0"/>
              </a:rPr>
              <a:t>E per </a:t>
            </a:r>
            <a:r>
              <a:rPr lang="es-PR" dirty="0" err="1" smtClean="0">
                <a:latin typeface="Candara" panose="020E0502030303020204" pitchFamily="34" charset="0"/>
              </a:rPr>
              <a:t>quello</a:t>
            </a:r>
            <a:r>
              <a:rPr lang="es-PR" dirty="0" smtClean="0">
                <a:latin typeface="Candara" panose="020E0502030303020204" pitchFamily="34" charset="0"/>
              </a:rPr>
              <a:t> pone </a:t>
            </a:r>
            <a:r>
              <a:rPr lang="es-PR" dirty="0" err="1" smtClean="0">
                <a:latin typeface="Candara" panose="020E0502030303020204" pitchFamily="34" charset="0"/>
              </a:rPr>
              <a:t>davanti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lei</a:t>
            </a:r>
            <a:r>
              <a:rPr lang="es-PR" dirty="0" smtClean="0">
                <a:latin typeface="Candara" panose="020E0502030303020204" pitchFamily="34" charset="0"/>
              </a:rPr>
              <a:t>  </a:t>
            </a:r>
            <a:r>
              <a:rPr lang="es-PR" dirty="0">
                <a:latin typeface="Candara" panose="020E0502030303020204" pitchFamily="34" charset="0"/>
              </a:rPr>
              <a:t>la norma </a:t>
            </a:r>
            <a:r>
              <a:rPr lang="es-PR" dirty="0" err="1" smtClean="0">
                <a:latin typeface="Candara" panose="020E0502030303020204" pitchFamily="34" charset="0"/>
              </a:rPr>
              <a:t>perfetta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dello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stesso</a:t>
            </a:r>
            <a:r>
              <a:rPr lang="es-PR" dirty="0" smtClean="0">
                <a:latin typeface="Candara" panose="020E0502030303020204" pitchFamily="34" charset="0"/>
              </a:rPr>
              <a:t> Dio.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410200" y="1811866"/>
            <a:ext cx="3733800" cy="50583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4764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vera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testimonianza</a:t>
            </a:r>
            <a:r>
              <a:rPr lang="es-PR" dirty="0">
                <a:latin typeface="Candara" pitchFamily="34" charset="0"/>
                <a:cs typeface="Calibri" pitchFamily="34" charset="0"/>
              </a:rPr>
              <a:t/>
            </a:r>
            <a:br>
              <a:rPr lang="es-PR" dirty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8.12-18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b="21656"/>
          <a:stretch/>
        </p:blipFill>
        <p:spPr>
          <a:xfrm>
            <a:off x="-3908" y="1676401"/>
            <a:ext cx="9147908" cy="5181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43827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vera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testimonianza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8.12-18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8794750" cy="4719638"/>
          </a:xfrm>
        </p:spPr>
        <p:txBody>
          <a:bodyPr>
            <a:normAutofit/>
          </a:bodyPr>
          <a:lstStyle/>
          <a:p>
            <a:r>
              <a:rPr lang="es-PR" dirty="0" smtClean="0">
                <a:latin typeface="Candara" pitchFamily="34" charset="0"/>
              </a:rPr>
              <a:t>“</a:t>
            </a:r>
            <a:r>
              <a:rPr lang="it-IT" dirty="0" smtClean="0">
                <a:latin typeface="Candara" pitchFamily="34" charset="0"/>
              </a:rPr>
              <a:t>Gesù parlò loro di nuovo, dicendo: «Io sono la luce del mondo; chi mi segue non camminerà nelle tenebre, ma avrà la luce della vita».Allora i farisei gli dissero: «Tu testimoni di te stesso; la tua testimonianza non è vera». Gesù rispose loro: «Anche se io testimonio di me stesso, la mia testimonianza è vera, perché so da dove sono venuto e dove vado; ma voi non sapete da dove io vengo né dove vado</a:t>
            </a:r>
            <a:r>
              <a:rPr lang="es-PR" i="1" dirty="0" smtClean="0">
                <a:latin typeface="Candara" pitchFamily="34" charset="0"/>
              </a:rPr>
              <a:t>…”</a:t>
            </a:r>
            <a:endParaRPr lang="es-PR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87031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vera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testimonianza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8.12-18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27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8794750" cy="4719638"/>
          </a:xfrm>
        </p:spPr>
        <p:txBody>
          <a:bodyPr>
            <a:normAutofit/>
          </a:bodyPr>
          <a:lstStyle/>
          <a:p>
            <a:r>
              <a:rPr lang="es-PR" dirty="0" smtClean="0">
                <a:latin typeface="Candara" pitchFamily="34" charset="0"/>
              </a:rPr>
              <a:t>“</a:t>
            </a:r>
            <a:r>
              <a:rPr lang="es-PR" i="1" dirty="0" smtClean="0">
                <a:latin typeface="Candara" pitchFamily="34" charset="0"/>
              </a:rPr>
              <a:t>…</a:t>
            </a:r>
            <a:r>
              <a:rPr lang="it-IT" dirty="0" smtClean="0">
                <a:latin typeface="Candara" pitchFamily="34" charset="0"/>
              </a:rPr>
              <a:t>Voi giudicate secondo la carne; io non giudico nessuno. Anche se giudico, il mio giudizio è veritiero, perché non sono solo, ma sono io con il Padre che mi ha mandato.  D'altronde nella vostra legge è scritto che la testimonianza di due uomini è vera. Or sono io a testimoniare di me stesso, e anche il Padre che mi ha mandato testimonia di me». </a:t>
            </a:r>
            <a:r>
              <a:rPr lang="es-PR" dirty="0" smtClean="0">
                <a:latin typeface="Candara" pitchFamily="34" charset="0"/>
              </a:rPr>
              <a:t>” </a:t>
            </a:r>
          </a:p>
          <a:p>
            <a:pPr marL="0" indent="0">
              <a:buNone/>
            </a:pPr>
            <a:r>
              <a:rPr lang="es-PR" dirty="0">
                <a:solidFill>
                  <a:srgbClr val="FF0000"/>
                </a:solidFill>
                <a:latin typeface="Candara" pitchFamily="34" charset="0"/>
              </a:rPr>
              <a:t>	</a:t>
            </a:r>
            <a:r>
              <a:rPr lang="es-PR" dirty="0" smtClean="0">
                <a:solidFill>
                  <a:srgbClr val="FF0000"/>
                </a:solidFill>
                <a:latin typeface="Candara" pitchFamily="34" charset="0"/>
              </a:rPr>
              <a:t>(Giovanni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</a:rPr>
              <a:t>8.12–18, </a:t>
            </a:r>
            <a:r>
              <a:rPr lang="es-PR" dirty="0" smtClean="0">
                <a:solidFill>
                  <a:srgbClr val="FF0000"/>
                </a:solidFill>
                <a:latin typeface="Candara" pitchFamily="34" charset="0"/>
              </a:rPr>
              <a:t>NVR) </a:t>
            </a:r>
            <a:endParaRPr lang="es-PR" dirty="0">
              <a:solidFill>
                <a:srgbClr val="FF000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65713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vera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testimonianza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8.12-18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333999" cy="4719638"/>
          </a:xfrm>
        </p:spPr>
        <p:txBody>
          <a:bodyPr>
            <a:normAutofit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ha </a:t>
            </a:r>
            <a:r>
              <a:rPr lang="es-PR" dirty="0" err="1" smtClean="0">
                <a:latin typeface="Candara" panose="020E0502030303020204" pitchFamily="34" charset="0"/>
              </a:rPr>
              <a:t>testimoniato</a:t>
            </a:r>
            <a:r>
              <a:rPr lang="es-PR" dirty="0" smtClean="0">
                <a:latin typeface="Candara" panose="020E0502030303020204" pitchFamily="34" charset="0"/>
              </a:rPr>
              <a:t> di se </a:t>
            </a:r>
            <a:r>
              <a:rPr lang="es-PR" dirty="0" err="1" smtClean="0">
                <a:latin typeface="Candara" panose="020E0502030303020204" pitchFamily="34" charset="0"/>
              </a:rPr>
              <a:t>stesso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dicendo</a:t>
            </a:r>
            <a:r>
              <a:rPr lang="es-PR" dirty="0" smtClean="0">
                <a:latin typeface="Candara" panose="020E0502030303020204" pitchFamily="34" charset="0"/>
              </a:rPr>
              <a:t>: “Io </a:t>
            </a:r>
            <a:r>
              <a:rPr lang="es-PR" dirty="0" err="1" smtClean="0">
                <a:latin typeface="Candara" panose="020E0502030303020204" pitchFamily="34" charset="0"/>
              </a:rPr>
              <a:t>sono</a:t>
            </a:r>
            <a:r>
              <a:rPr lang="es-PR" dirty="0" smtClean="0">
                <a:latin typeface="Candara" panose="020E0502030303020204" pitchFamily="34" charset="0"/>
              </a:rPr>
              <a:t> la luce del mondo” </a:t>
            </a:r>
            <a:r>
              <a:rPr lang="es-PR" dirty="0">
                <a:latin typeface="Candara" panose="020E0502030303020204" pitchFamily="34" charset="0"/>
              </a:rPr>
              <a:t>(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8:12</a:t>
            </a:r>
            <a:r>
              <a:rPr lang="es-PR" dirty="0">
                <a:latin typeface="Candara" panose="020E0502030303020204" pitchFamily="34" charset="0"/>
              </a:rPr>
              <a:t>).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Anteriormente </a:t>
            </a:r>
            <a:r>
              <a:rPr lang="es-PR" dirty="0">
                <a:latin typeface="Candara" panose="020E0502030303020204" pitchFamily="34" charset="0"/>
              </a:rPr>
              <a:t>(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Juan 1</a:t>
            </a:r>
            <a:r>
              <a:rPr lang="es-PR" dirty="0">
                <a:latin typeface="Candara" panose="020E0502030303020204" pitchFamily="34" charset="0"/>
              </a:rPr>
              <a:t> y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3</a:t>
            </a:r>
            <a:r>
              <a:rPr lang="es-PR" dirty="0">
                <a:latin typeface="Candara" panose="020E0502030303020204" pitchFamily="34" charset="0"/>
              </a:rPr>
              <a:t>), </a:t>
            </a:r>
            <a:r>
              <a:rPr lang="es-PR" dirty="0" err="1" smtClean="0">
                <a:latin typeface="Candara" panose="020E0502030303020204" pitchFamily="34" charset="0"/>
              </a:rPr>
              <a:t>l’autore</a:t>
            </a:r>
            <a:r>
              <a:rPr lang="es-PR" dirty="0" smtClean="0">
                <a:latin typeface="Candara" panose="020E0502030303020204" pitchFamily="34" charset="0"/>
              </a:rPr>
              <a:t> lo </a:t>
            </a:r>
            <a:r>
              <a:rPr lang="es-PR" dirty="0" err="1" smtClean="0">
                <a:latin typeface="Candara" panose="020E0502030303020204" pitchFamily="34" charset="0"/>
              </a:rPr>
              <a:t>lo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aveva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descritto</a:t>
            </a:r>
            <a:r>
              <a:rPr lang="es-PR" dirty="0" smtClean="0">
                <a:latin typeface="Candara" panose="020E0502030303020204" pitchFamily="34" charset="0"/>
              </a:rPr>
              <a:t> come luce.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Qui</a:t>
            </a:r>
            <a:r>
              <a:rPr lang="es-PR" dirty="0" smtClean="0">
                <a:latin typeface="Candara" panose="020E0502030303020204" pitchFamily="34" charset="0"/>
              </a:rPr>
              <a:t> Cristo </a:t>
            </a:r>
            <a:r>
              <a:rPr lang="es-PR" dirty="0" err="1" smtClean="0">
                <a:latin typeface="Candara" panose="020E0502030303020204" pitchFamily="34" charset="0"/>
              </a:rPr>
              <a:t>stesso</a:t>
            </a:r>
            <a:r>
              <a:rPr lang="es-PR" dirty="0" smtClean="0">
                <a:latin typeface="Candara" panose="020E0502030303020204" pitchFamily="34" charset="0"/>
              </a:rPr>
              <a:t> lo </a:t>
            </a:r>
            <a:r>
              <a:rPr lang="es-PR" dirty="0" err="1" smtClean="0">
                <a:latin typeface="Candara" panose="020E0502030303020204" pitchFamily="34" charset="0"/>
              </a:rPr>
              <a:t>disse</a:t>
            </a:r>
            <a:r>
              <a:rPr lang="es-PR" dirty="0" smtClean="0">
                <a:latin typeface="Candara" panose="020E0502030303020204" pitchFamily="34" charset="0"/>
              </a:rPr>
              <a:t>.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5517" t="5057" r="38145" b="6719"/>
          <a:stretch/>
        </p:blipFill>
        <p:spPr>
          <a:xfrm>
            <a:off x="5352081" y="1828800"/>
            <a:ext cx="3791919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3584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vera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testimonianza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8.12-18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29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333999" cy="4719638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 smtClean="0">
                <a:latin typeface="Candara" panose="020E0502030303020204" pitchFamily="34" charset="0"/>
              </a:rPr>
              <a:t>Cosa ha </a:t>
            </a:r>
            <a:r>
              <a:rPr lang="es-ES" b="1" dirty="0" err="1" smtClean="0">
                <a:latin typeface="Candara" panose="020E0502030303020204" pitchFamily="34" charset="0"/>
              </a:rPr>
              <a:t>voluto</a:t>
            </a:r>
            <a:r>
              <a:rPr lang="es-ES" b="1" dirty="0" smtClean="0">
                <a:latin typeface="Candara" panose="020E0502030303020204" pitchFamily="34" charset="0"/>
              </a:rPr>
              <a:t> </a:t>
            </a:r>
            <a:r>
              <a:rPr lang="es-ES" b="1" dirty="0" err="1" smtClean="0">
                <a:latin typeface="Candara" panose="020E0502030303020204" pitchFamily="34" charset="0"/>
              </a:rPr>
              <a:t>dire</a:t>
            </a:r>
            <a:r>
              <a:rPr lang="es-ES" b="1" dirty="0" smtClean="0">
                <a:latin typeface="Candara" panose="020E0502030303020204" pitchFamily="34" charset="0"/>
              </a:rPr>
              <a:t> </a:t>
            </a:r>
            <a:r>
              <a:rPr lang="es-ES" b="1" dirty="0" err="1" smtClean="0">
                <a:latin typeface="Candara" panose="020E0502030303020204" pitchFamily="34" charset="0"/>
              </a:rPr>
              <a:t>Gesù</a:t>
            </a:r>
            <a:r>
              <a:rPr lang="es-ES" b="1" dirty="0" smtClean="0">
                <a:latin typeface="Candara" panose="020E0502030303020204" pitchFamily="34" charset="0"/>
              </a:rPr>
              <a:t>?</a:t>
            </a:r>
            <a:endParaRPr lang="es-ES" b="1" dirty="0">
              <a:latin typeface="Candara" panose="020E0502030303020204" pitchFamily="34" charset="0"/>
            </a:endParaRPr>
          </a:p>
          <a:p>
            <a:r>
              <a:rPr lang="es-PR" dirty="0">
                <a:latin typeface="Candara" panose="020E0502030303020204" pitchFamily="34" charset="0"/>
              </a:rPr>
              <a:t>1.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simbolismo </a:t>
            </a:r>
            <a:r>
              <a:rPr lang="es-PR" dirty="0" err="1" smtClean="0">
                <a:latin typeface="Candara" panose="020E0502030303020204" pitchFamily="34" charset="0"/>
              </a:rPr>
              <a:t>della</a:t>
            </a:r>
            <a:r>
              <a:rPr lang="es-PR" dirty="0" smtClean="0">
                <a:latin typeface="Candara" panose="020E0502030303020204" pitchFamily="34" charset="0"/>
              </a:rPr>
              <a:t> luce </a:t>
            </a:r>
            <a:r>
              <a:rPr lang="es-PR" dirty="0" err="1" smtClean="0">
                <a:latin typeface="Candara" panose="020E0502030303020204" pitchFamily="34" charset="0"/>
              </a:rPr>
              <a:t>delle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lampade</a:t>
            </a:r>
            <a:r>
              <a:rPr lang="es-PR" dirty="0" smtClean="0">
                <a:latin typeface="Candara" panose="020E0502030303020204" pitchFamily="34" charset="0"/>
              </a:rPr>
              <a:t> che si </a:t>
            </a:r>
            <a:r>
              <a:rPr lang="es-PR" dirty="0" err="1" smtClean="0">
                <a:latin typeface="Candara" panose="020E0502030303020204" pitchFamily="34" charset="0"/>
              </a:rPr>
              <a:t>accendevano</a:t>
            </a:r>
            <a:r>
              <a:rPr lang="es-PR" dirty="0" smtClean="0">
                <a:latin typeface="Candara" panose="020E0502030303020204" pitchFamily="34" charset="0"/>
              </a:rPr>
              <a:t> durante </a:t>
            </a:r>
            <a:r>
              <a:rPr lang="es-PR" dirty="0">
                <a:latin typeface="Candara" panose="020E0502030303020204" pitchFamily="34" charset="0"/>
              </a:rPr>
              <a:t>la </a:t>
            </a:r>
            <a:r>
              <a:rPr lang="es-PR" dirty="0" err="1" smtClean="0">
                <a:latin typeface="Candara" panose="020E0502030303020204" pitchFamily="34" charset="0"/>
              </a:rPr>
              <a:t>festa</a:t>
            </a:r>
            <a:r>
              <a:rPr lang="es-PR" dirty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rappresentava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la </a:t>
            </a:r>
            <a:r>
              <a:rPr lang="es-PR" dirty="0" err="1" smtClean="0">
                <a:latin typeface="Candara" panose="020E0502030303020204" pitchFamily="34" charset="0"/>
              </a:rPr>
              <a:t>presenza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protezione</a:t>
            </a:r>
            <a:r>
              <a:rPr lang="es-PR" dirty="0" smtClean="0">
                <a:latin typeface="Candara" panose="020E0502030303020204" pitchFamily="34" charset="0"/>
              </a:rPr>
              <a:t> e </a:t>
            </a:r>
            <a:r>
              <a:rPr lang="es-PR" dirty="0" err="1" smtClean="0">
                <a:latin typeface="Candara" panose="020E0502030303020204" pitchFamily="34" charset="0"/>
              </a:rPr>
              <a:t>direzione</a:t>
            </a:r>
            <a:r>
              <a:rPr lang="es-PR" dirty="0" smtClean="0">
                <a:latin typeface="Candara" panose="020E0502030303020204" pitchFamily="34" charset="0"/>
              </a:rPr>
              <a:t> di Dio per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Suo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popolo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Quello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stesso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offre</a:t>
            </a:r>
            <a:r>
              <a:rPr lang="es-PR" dirty="0" smtClean="0">
                <a:latin typeface="Candara" panose="020E0502030303020204" pitchFamily="34" charset="0"/>
              </a:rPr>
              <a:t> Cristo a coloro che lo </a:t>
            </a:r>
            <a:r>
              <a:rPr lang="es-PR" dirty="0" err="1" smtClean="0">
                <a:latin typeface="Candara" panose="020E0502030303020204" pitchFamily="34" charset="0"/>
              </a:rPr>
              <a:t>accettano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24213" r="24534"/>
          <a:stretch/>
        </p:blipFill>
        <p:spPr>
          <a:xfrm>
            <a:off x="5791200" y="1845733"/>
            <a:ext cx="3352800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1266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244539E1-5723-46F7-AC1E-E9CCE0994344}" type="slidenum">
              <a:rPr lang="en-US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2" name="Picture 2" descr="rollo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lum bright="10000" contrast="2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2293938" y="214313"/>
            <a:ext cx="5326062" cy="1462087"/>
          </a:xfrm>
        </p:spPr>
        <p:txBody>
          <a:bodyPr/>
          <a:lstStyle/>
          <a:p>
            <a:pPr eaLnBrk="1" hangingPunct="1"/>
            <a:r>
              <a:rPr lang="es-PR" noProof="0" dirty="0" err="1" smtClean="0">
                <a:latin typeface="Candara" pitchFamily="34" charset="0"/>
                <a:cs typeface="Calibri" pitchFamily="34" charset="0"/>
              </a:rPr>
              <a:t>Versetto</a:t>
            </a:r>
            <a:r>
              <a:rPr lang="es-PR" noProof="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noProof="0" dirty="0" err="1" smtClean="0">
                <a:latin typeface="Candara" pitchFamily="34" charset="0"/>
                <a:cs typeface="Calibri" pitchFamily="34" charset="0"/>
              </a:rPr>
              <a:t>Chiave</a:t>
            </a:r>
            <a:r>
              <a:rPr lang="es-PR" noProof="0" dirty="0" smtClean="0">
                <a:latin typeface="Candara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133600" y="1600200"/>
            <a:ext cx="6781800" cy="4876800"/>
          </a:xfrm>
        </p:spPr>
        <p:txBody>
          <a:bodyPr>
            <a:normAutofit/>
          </a:bodyPr>
          <a:lstStyle/>
          <a:p>
            <a:r>
              <a:rPr lang="es-PR" sz="3600" dirty="0" smtClean="0">
                <a:latin typeface="Candara" panose="020E0502030303020204" pitchFamily="34" charset="0"/>
              </a:rPr>
              <a:t>“</a:t>
            </a:r>
            <a:r>
              <a:rPr lang="it-IT" sz="3600" dirty="0" smtClean="0">
                <a:latin typeface="Candara" pitchFamily="34" charset="0"/>
              </a:rPr>
              <a:t>Gesù rispose loro: «Anche se io testimonio di me stesso, la mia testimonianza è vera, perché so da dove sono venuto e dove vado; ma voi non sapete da dove io vengo né dove vado</a:t>
            </a:r>
            <a:r>
              <a:rPr lang="es-PR" sz="3600" i="1" dirty="0" smtClean="0">
                <a:latin typeface="Candara" panose="020E0502030303020204" pitchFamily="34" charset="0"/>
              </a:rPr>
              <a:t>.</a:t>
            </a:r>
            <a:r>
              <a:rPr lang="es-PR" sz="3600" dirty="0" smtClean="0">
                <a:latin typeface="Candara" panose="020E0502030303020204" pitchFamily="34" charset="0"/>
              </a:rPr>
              <a:t>” </a:t>
            </a:r>
          </a:p>
          <a:p>
            <a:pPr marL="0" indent="0">
              <a:buNone/>
            </a:pPr>
            <a:r>
              <a:rPr lang="es-PR" sz="3600" dirty="0">
                <a:solidFill>
                  <a:srgbClr val="FF0000"/>
                </a:solidFill>
                <a:latin typeface="Candara" panose="020E0502030303020204" pitchFamily="34" charset="0"/>
              </a:rPr>
              <a:t>	</a:t>
            </a:r>
            <a:r>
              <a:rPr lang="es-PR" sz="3600" dirty="0" smtClean="0">
                <a:solidFill>
                  <a:srgbClr val="FF0000"/>
                </a:solidFill>
                <a:latin typeface="Candara" panose="020E0502030303020204" pitchFamily="34" charset="0"/>
              </a:rPr>
              <a:t>(Giovanni 8.14</a:t>
            </a:r>
            <a:r>
              <a:rPr lang="es-PR" sz="3600" dirty="0">
                <a:solidFill>
                  <a:srgbClr val="FF0000"/>
                </a:solidFill>
                <a:latin typeface="Candara" panose="020E0502030303020204" pitchFamily="34" charset="0"/>
              </a:rPr>
              <a:t>, </a:t>
            </a:r>
            <a:r>
              <a:rPr lang="es-PR" sz="3600" dirty="0" smtClean="0">
                <a:solidFill>
                  <a:srgbClr val="FF0000"/>
                </a:solidFill>
                <a:latin typeface="Candara" panose="020E0502030303020204" pitchFamily="34" charset="0"/>
              </a:rPr>
              <a:t>NVR) </a:t>
            </a:r>
            <a:endParaRPr lang="es-PR" sz="36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vera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testimonianza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8.12-18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333999" cy="4719638"/>
          </a:xfrm>
        </p:spPr>
        <p:txBody>
          <a:bodyPr>
            <a:normAutofit/>
          </a:bodyPr>
          <a:lstStyle/>
          <a:p>
            <a:r>
              <a:rPr lang="es-ES" b="1" dirty="0" smtClean="0">
                <a:latin typeface="Candara" panose="020E0502030303020204" pitchFamily="34" charset="0"/>
              </a:rPr>
              <a:t>Cosa ha </a:t>
            </a:r>
            <a:r>
              <a:rPr lang="es-ES" b="1" dirty="0" err="1" smtClean="0">
                <a:latin typeface="Candara" panose="020E0502030303020204" pitchFamily="34" charset="0"/>
              </a:rPr>
              <a:t>voluto</a:t>
            </a:r>
            <a:r>
              <a:rPr lang="es-ES" b="1" dirty="0" smtClean="0">
                <a:latin typeface="Candara" panose="020E0502030303020204" pitchFamily="34" charset="0"/>
              </a:rPr>
              <a:t> </a:t>
            </a:r>
            <a:r>
              <a:rPr lang="es-ES" b="1" dirty="0" err="1" smtClean="0">
                <a:latin typeface="Candara" panose="020E0502030303020204" pitchFamily="34" charset="0"/>
              </a:rPr>
              <a:t>dire</a:t>
            </a:r>
            <a:r>
              <a:rPr lang="es-ES" b="1" dirty="0" smtClean="0">
                <a:latin typeface="Candara" panose="020E0502030303020204" pitchFamily="34" charset="0"/>
              </a:rPr>
              <a:t> </a:t>
            </a:r>
            <a:r>
              <a:rPr lang="es-ES" b="1" dirty="0" err="1" smtClean="0">
                <a:latin typeface="Candara" panose="020E0502030303020204" pitchFamily="34" charset="0"/>
              </a:rPr>
              <a:t>Gesù</a:t>
            </a:r>
            <a:r>
              <a:rPr lang="es-ES" b="1" dirty="0" smtClean="0">
                <a:latin typeface="Candara" panose="020E0502030303020204" pitchFamily="34" charset="0"/>
              </a:rPr>
              <a:t>?</a:t>
            </a:r>
            <a:endParaRPr lang="es-ES" b="1" dirty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2</a:t>
            </a:r>
            <a:r>
              <a:rPr lang="es-PR" dirty="0">
                <a:latin typeface="Candara" panose="020E0502030303020204" pitchFamily="34" charset="0"/>
              </a:rPr>
              <a:t>. </a:t>
            </a:r>
            <a:r>
              <a:rPr lang="es-PR" dirty="0" smtClean="0">
                <a:latin typeface="Candara" panose="020E0502030303020204" pitchFamily="34" charset="0"/>
              </a:rPr>
              <a:t>In </a:t>
            </a:r>
            <a:r>
              <a:rPr lang="es-PR" dirty="0" err="1" smtClean="0">
                <a:latin typeface="Candara" panose="020E0502030303020204" pitchFamily="34" charset="0"/>
              </a:rPr>
              <a:t>termini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della</a:t>
            </a:r>
            <a:r>
              <a:rPr lang="es-PR" dirty="0" smtClean="0">
                <a:latin typeface="Candara" panose="020E0502030303020204" pitchFamily="34" charset="0"/>
              </a:rPr>
              <a:t> grande </a:t>
            </a:r>
            <a:r>
              <a:rPr lang="es-PR" dirty="0" err="1" smtClean="0">
                <a:latin typeface="Candara" panose="020E0502030303020204" pitchFamily="34" charset="0"/>
              </a:rPr>
              <a:t>immoralità</a:t>
            </a:r>
            <a:r>
              <a:rPr lang="es-PR" dirty="0" smtClean="0">
                <a:latin typeface="Candara" panose="020E0502030303020204" pitchFamily="34" charset="0"/>
              </a:rPr>
              <a:t> e </a:t>
            </a:r>
            <a:r>
              <a:rPr lang="es-PR" dirty="0" err="1" smtClean="0">
                <a:latin typeface="Candara" panose="020E0502030303020204" pitchFamily="34" charset="0"/>
              </a:rPr>
              <a:t>peccato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della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razza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umana</a:t>
            </a:r>
            <a:r>
              <a:rPr lang="es-PR" dirty="0" smtClean="0">
                <a:latin typeface="Candara" panose="020E0502030303020204" pitchFamily="34" charset="0"/>
              </a:rPr>
              <a:t>, la luce </a:t>
            </a:r>
            <a:r>
              <a:rPr lang="es-PR" dirty="0" err="1" smtClean="0">
                <a:latin typeface="Candara" panose="020E0502030303020204" pitchFamily="34" charset="0"/>
              </a:rPr>
              <a:t>getta</a:t>
            </a:r>
            <a:r>
              <a:rPr lang="es-PR" dirty="0" smtClean="0">
                <a:latin typeface="Candara" panose="020E0502030303020204" pitchFamily="34" charset="0"/>
              </a:rPr>
              <a:t> i </a:t>
            </a:r>
            <a:r>
              <a:rPr lang="es-PR" dirty="0" err="1" smtClean="0">
                <a:latin typeface="Candara" panose="020E0502030303020204" pitchFamily="34" charset="0"/>
              </a:rPr>
              <a:t>raggi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luminosi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della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giustizia</a:t>
            </a:r>
            <a:r>
              <a:rPr lang="es-PR" dirty="0" smtClean="0">
                <a:latin typeface="Candara" panose="020E0502030303020204" pitchFamily="34" charset="0"/>
              </a:rPr>
              <a:t> da Dio </a:t>
            </a:r>
            <a:r>
              <a:rPr lang="es-PR" dirty="0" err="1" smtClean="0">
                <a:latin typeface="Candara" panose="020E0502030303020204" pitchFamily="34" charset="0"/>
              </a:rPr>
              <a:t>sull’uomo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976" y="1828364"/>
            <a:ext cx="3353091" cy="50296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73004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vera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testimonianza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8.12-18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333999" cy="4719638"/>
          </a:xfrm>
        </p:spPr>
        <p:txBody>
          <a:bodyPr>
            <a:normAutofit/>
          </a:bodyPr>
          <a:lstStyle/>
          <a:p>
            <a:r>
              <a:rPr lang="es-ES" b="1" dirty="0" smtClean="0">
                <a:latin typeface="Candara" panose="020E0502030303020204" pitchFamily="34" charset="0"/>
              </a:rPr>
              <a:t>Cosa ha </a:t>
            </a:r>
            <a:r>
              <a:rPr lang="es-ES" b="1" dirty="0" err="1" smtClean="0">
                <a:latin typeface="Candara" panose="020E0502030303020204" pitchFamily="34" charset="0"/>
              </a:rPr>
              <a:t>voluto</a:t>
            </a:r>
            <a:r>
              <a:rPr lang="es-ES" b="1" dirty="0" smtClean="0">
                <a:latin typeface="Candara" panose="020E0502030303020204" pitchFamily="34" charset="0"/>
              </a:rPr>
              <a:t> </a:t>
            </a:r>
            <a:r>
              <a:rPr lang="es-ES" b="1" dirty="0" err="1" smtClean="0">
                <a:latin typeface="Candara" panose="020E0502030303020204" pitchFamily="34" charset="0"/>
              </a:rPr>
              <a:t>dire</a:t>
            </a:r>
            <a:r>
              <a:rPr lang="es-ES" b="1" dirty="0" smtClean="0">
                <a:latin typeface="Candara" panose="020E0502030303020204" pitchFamily="34" charset="0"/>
              </a:rPr>
              <a:t> </a:t>
            </a:r>
            <a:r>
              <a:rPr lang="es-ES" b="1" dirty="0" err="1" smtClean="0">
                <a:latin typeface="Candara" panose="020E0502030303020204" pitchFamily="34" charset="0"/>
              </a:rPr>
              <a:t>Gesù</a:t>
            </a:r>
            <a:r>
              <a:rPr lang="es-ES" b="1" dirty="0" smtClean="0">
                <a:latin typeface="Candara" panose="020E0502030303020204" pitchFamily="34" charset="0"/>
              </a:rPr>
              <a:t>?</a:t>
            </a:r>
            <a:endParaRPr lang="es-ES" b="1" dirty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3</a:t>
            </a:r>
            <a:r>
              <a:rPr lang="es-PR" dirty="0">
                <a:latin typeface="Candara" panose="020E0502030303020204" pitchFamily="34" charset="0"/>
              </a:rPr>
              <a:t>. </a:t>
            </a:r>
            <a:r>
              <a:rPr lang="es-PR" dirty="0" smtClean="0">
                <a:latin typeface="Candara" panose="020E0502030303020204" pitchFamily="34" charset="0"/>
              </a:rPr>
              <a:t>In </a:t>
            </a:r>
            <a:r>
              <a:rPr lang="es-PR" dirty="0" err="1" smtClean="0">
                <a:latin typeface="Candara" panose="020E0502030303020204" pitchFamily="34" charset="0"/>
              </a:rPr>
              <a:t>termini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insegnamenti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ingannevoli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farisei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quel</a:t>
            </a:r>
            <a:r>
              <a:rPr lang="es-PR" dirty="0" smtClean="0">
                <a:latin typeface="Candara" panose="020E0502030303020204" pitchFamily="34" charset="0"/>
              </a:rPr>
              <a:t> tempo e </a:t>
            </a:r>
            <a:r>
              <a:rPr lang="es-PR" dirty="0" err="1" smtClean="0">
                <a:latin typeface="Candara" panose="020E0502030303020204" pitchFamily="34" charset="0"/>
              </a:rPr>
              <a:t>dei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falsi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maestri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oggi</a:t>
            </a:r>
            <a:r>
              <a:rPr lang="es-PR" dirty="0" smtClean="0">
                <a:latin typeface="Candara" panose="020E0502030303020204" pitchFamily="34" charset="0"/>
              </a:rPr>
              <a:t>!), </a:t>
            </a:r>
            <a:r>
              <a:rPr lang="es-PR" dirty="0">
                <a:latin typeface="Candara" panose="020E0502030303020204" pitchFamily="34" charset="0"/>
              </a:rPr>
              <a:t>la </a:t>
            </a:r>
            <a:r>
              <a:rPr lang="es-PR" dirty="0" err="1" smtClean="0">
                <a:latin typeface="Candara" panose="020E0502030303020204" pitchFamily="34" charset="0"/>
              </a:rPr>
              <a:t>la</a:t>
            </a:r>
            <a:r>
              <a:rPr lang="es-PR" dirty="0" smtClean="0">
                <a:latin typeface="Candara" panose="020E0502030303020204" pitchFamily="34" charset="0"/>
              </a:rPr>
              <a:t> luce è la </a:t>
            </a:r>
            <a:r>
              <a:rPr lang="es-PR" dirty="0" err="1" smtClean="0">
                <a:latin typeface="Candara" panose="020E0502030303020204" pitchFamily="34" charset="0"/>
              </a:rPr>
              <a:t>verità</a:t>
            </a:r>
            <a:r>
              <a:rPr lang="es-PR" dirty="0" smtClean="0">
                <a:latin typeface="Candara" panose="020E0502030303020204" pitchFamily="34" charset="0"/>
              </a:rPr>
              <a:t> di Dio che </a:t>
            </a:r>
            <a:r>
              <a:rPr lang="es-PR" dirty="0" err="1" smtClean="0">
                <a:latin typeface="Candara" panose="020E0502030303020204" pitchFamily="34" charset="0"/>
              </a:rPr>
              <a:t>illumina</a:t>
            </a:r>
            <a:r>
              <a:rPr lang="es-PR" dirty="0" smtClean="0">
                <a:latin typeface="Candara" panose="020E0502030303020204" pitchFamily="34" charset="0"/>
              </a:rPr>
              <a:t> i </a:t>
            </a:r>
            <a:r>
              <a:rPr lang="es-PR" dirty="0" err="1" smtClean="0">
                <a:latin typeface="Candara" panose="020E0502030303020204" pitchFamily="34" charset="0"/>
              </a:rPr>
              <a:t>suoi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errori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909" y="1828364"/>
            <a:ext cx="3353091" cy="50296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82032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vera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testimonianza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8.12-18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333999" cy="4719638"/>
          </a:xfrm>
        </p:spPr>
        <p:txBody>
          <a:bodyPr>
            <a:normAutofit/>
          </a:bodyPr>
          <a:lstStyle/>
          <a:p>
            <a:r>
              <a:rPr lang="es-ES" b="1" dirty="0" smtClean="0">
                <a:latin typeface="Candara" panose="020E0502030303020204" pitchFamily="34" charset="0"/>
              </a:rPr>
              <a:t>Cosa ha </a:t>
            </a:r>
            <a:r>
              <a:rPr lang="es-ES" b="1" dirty="0" err="1" smtClean="0">
                <a:latin typeface="Candara" panose="020E0502030303020204" pitchFamily="34" charset="0"/>
              </a:rPr>
              <a:t>voluto</a:t>
            </a:r>
            <a:r>
              <a:rPr lang="es-ES" b="1" dirty="0" smtClean="0">
                <a:latin typeface="Candara" panose="020E0502030303020204" pitchFamily="34" charset="0"/>
              </a:rPr>
              <a:t> </a:t>
            </a:r>
            <a:r>
              <a:rPr lang="es-ES" b="1" dirty="0" err="1" smtClean="0">
                <a:latin typeface="Candara" panose="020E0502030303020204" pitchFamily="34" charset="0"/>
              </a:rPr>
              <a:t>dire</a:t>
            </a:r>
            <a:r>
              <a:rPr lang="es-ES" b="1" dirty="0" smtClean="0">
                <a:latin typeface="Candara" panose="020E0502030303020204" pitchFamily="34" charset="0"/>
              </a:rPr>
              <a:t> </a:t>
            </a:r>
            <a:r>
              <a:rPr lang="es-ES" b="1" dirty="0" err="1" smtClean="0">
                <a:latin typeface="Candara" panose="020E0502030303020204" pitchFamily="34" charset="0"/>
              </a:rPr>
              <a:t>Gesù</a:t>
            </a:r>
            <a:r>
              <a:rPr lang="es-ES" b="1" dirty="0" smtClean="0">
                <a:latin typeface="Candara" panose="020E0502030303020204" pitchFamily="34" charset="0"/>
              </a:rPr>
              <a:t>?</a:t>
            </a:r>
            <a:endParaRPr lang="es-ES" b="1" dirty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4</a:t>
            </a:r>
            <a:r>
              <a:rPr lang="es-PR" dirty="0">
                <a:latin typeface="Candara" panose="020E0502030303020204" pitchFamily="34" charset="0"/>
              </a:rPr>
              <a:t>. </a:t>
            </a:r>
            <a:r>
              <a:rPr lang="es-PR" dirty="0" smtClean="0">
                <a:latin typeface="Candara" panose="020E0502030303020204" pitchFamily="34" charset="0"/>
              </a:rPr>
              <a:t>In </a:t>
            </a:r>
            <a:r>
              <a:rPr lang="es-PR" dirty="0" err="1" smtClean="0">
                <a:latin typeface="Candara" panose="020E0502030303020204" pitchFamily="34" charset="0"/>
              </a:rPr>
              <a:t>termini</a:t>
            </a:r>
            <a:r>
              <a:rPr lang="es-PR" dirty="0" smtClean="0">
                <a:latin typeface="Candara" panose="020E0502030303020204" pitchFamily="34" charset="0"/>
              </a:rPr>
              <a:t> del </a:t>
            </a:r>
            <a:r>
              <a:rPr lang="es-PR" dirty="0" err="1" smtClean="0">
                <a:latin typeface="Candara" panose="020E0502030303020204" pitchFamily="34" charset="0"/>
              </a:rPr>
              <a:t>povvero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perso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smtClean="0">
                <a:latin typeface="Candara" panose="020E0502030303020204" pitchFamily="34" charset="0"/>
              </a:rPr>
              <a:t>si </a:t>
            </a:r>
            <a:r>
              <a:rPr lang="es-PR" dirty="0" err="1" smtClean="0">
                <a:latin typeface="Candara" panose="020E0502030303020204" pitchFamily="34" charset="0"/>
              </a:rPr>
              <a:t>incammina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alla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condannazione</a:t>
            </a:r>
            <a:r>
              <a:rPr lang="es-PR" dirty="0" smtClean="0">
                <a:latin typeface="Candara" panose="020E0502030303020204" pitchFamily="34" charset="0"/>
              </a:rPr>
              <a:t> e </a:t>
            </a:r>
            <a:r>
              <a:rPr lang="es-PR" dirty="0" err="1" smtClean="0">
                <a:latin typeface="Candara" panose="020E0502030303020204" pitchFamily="34" charset="0"/>
              </a:rPr>
              <a:t>separazione</a:t>
            </a:r>
            <a:r>
              <a:rPr lang="es-PR" dirty="0" smtClean="0">
                <a:latin typeface="Candara" panose="020E0502030303020204" pitchFamily="34" charset="0"/>
              </a:rPr>
              <a:t> da Dio per </a:t>
            </a:r>
            <a:r>
              <a:rPr lang="es-PR" dirty="0" err="1" smtClean="0">
                <a:latin typeface="Candara" panose="020E0502030303020204" pitchFamily="34" charset="0"/>
              </a:rPr>
              <a:t>sempre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>
                <a:latin typeface="Candara" panose="020E0502030303020204" pitchFamily="34" charset="0"/>
              </a:rPr>
              <a:t>la </a:t>
            </a:r>
            <a:r>
              <a:rPr lang="es-PR" dirty="0" smtClean="0">
                <a:latin typeface="Candara" panose="020E0502030303020204" pitchFamily="34" charset="0"/>
              </a:rPr>
              <a:t>luce è un faro cui  </a:t>
            </a:r>
            <a:r>
              <a:rPr lang="es-PR" dirty="0" err="1" smtClean="0">
                <a:latin typeface="Candara" panose="020E0502030303020204" pitchFamily="34" charset="0"/>
              </a:rPr>
              <a:t>raggi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benedetti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offrono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salvazione</a:t>
            </a:r>
            <a:r>
              <a:rPr lang="es-PR" dirty="0" smtClean="0">
                <a:latin typeface="Candara" panose="020E0502030303020204" pitchFamily="34" charset="0"/>
              </a:rPr>
              <a:t>. (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8:12b</a:t>
            </a:r>
            <a:r>
              <a:rPr lang="es-PR" dirty="0" smtClean="0">
                <a:latin typeface="Candara" panose="020E0502030303020204" pitchFamily="34" charset="0"/>
              </a:rPr>
              <a:t>).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3018"/>
          <a:stretch/>
        </p:blipFill>
        <p:spPr>
          <a:xfrm>
            <a:off x="5638800" y="1828800"/>
            <a:ext cx="3505200" cy="50384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19353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vera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testimonianza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8.12-18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333999" cy="4719638"/>
          </a:xfrm>
        </p:spPr>
        <p:txBody>
          <a:bodyPr>
            <a:normAutofit/>
          </a:bodyPr>
          <a:lstStyle/>
          <a:p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8:15</a:t>
            </a:r>
            <a:r>
              <a:rPr lang="es-PR" dirty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I </a:t>
            </a:r>
            <a:r>
              <a:rPr lang="es-PR" dirty="0" err="1" smtClean="0">
                <a:latin typeface="Candara" panose="020E0502030303020204" pitchFamily="34" charset="0"/>
              </a:rPr>
              <a:t>farisei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giudicavano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altri</a:t>
            </a:r>
            <a:r>
              <a:rPr lang="es-PR" dirty="0" smtClean="0">
                <a:latin typeface="Candara" panose="020E0502030303020204" pitchFamily="34" charset="0"/>
              </a:rPr>
              <a:t> per </a:t>
            </a:r>
            <a:r>
              <a:rPr lang="es-PR" dirty="0" err="1" smtClean="0">
                <a:latin typeface="Candara" panose="020E0502030303020204" pitchFamily="34" charset="0"/>
              </a:rPr>
              <a:t>apparenze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esterne</a:t>
            </a:r>
            <a:r>
              <a:rPr lang="es-PR" dirty="0" smtClean="0">
                <a:latin typeface="Candara" panose="020E0502030303020204" pitchFamily="34" charset="0"/>
              </a:rPr>
              <a:t> e y </a:t>
            </a:r>
            <a:r>
              <a:rPr lang="es-PR" dirty="0" err="1" smtClean="0">
                <a:latin typeface="Candara" panose="020E0502030303020204" pitchFamily="34" charset="0"/>
              </a:rPr>
              <a:t>secondo</a:t>
            </a:r>
            <a:r>
              <a:rPr lang="es-PR" dirty="0" smtClean="0">
                <a:latin typeface="Candara" panose="020E0502030303020204" pitchFamily="34" charset="0"/>
              </a:rPr>
              <a:t> norme </a:t>
            </a:r>
            <a:r>
              <a:rPr lang="es-PR" dirty="0" err="1" smtClean="0">
                <a:latin typeface="Candara" panose="020E0502030303020204" pitchFamily="34" charset="0"/>
              </a:rPr>
              <a:t>umane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Contemplavano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come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Carpintiere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Nazareth</a:t>
            </a:r>
            <a:r>
              <a:rPr lang="es-PR" dirty="0" smtClean="0">
                <a:latin typeface="Candara" panose="020E0502030303020204" pitchFamily="34" charset="0"/>
              </a:rPr>
              <a:t> e </a:t>
            </a:r>
            <a:r>
              <a:rPr lang="es-PR" dirty="0" err="1" smtClean="0">
                <a:latin typeface="Candara" panose="020E0502030303020204" pitchFamily="34" charset="0"/>
              </a:rPr>
              <a:t>mai</a:t>
            </a:r>
            <a:r>
              <a:rPr lang="es-PR" dirty="0" smtClean="0">
                <a:latin typeface="Candara" panose="020E0502030303020204" pitchFamily="34" charset="0"/>
              </a:rPr>
              <a:t> si </a:t>
            </a:r>
            <a:r>
              <a:rPr lang="es-PR" dirty="0" err="1" smtClean="0">
                <a:latin typeface="Candara" panose="020E0502030303020204" pitchFamily="34" charset="0"/>
              </a:rPr>
              <a:t>fermavano</a:t>
            </a:r>
            <a:r>
              <a:rPr lang="es-PR" dirty="0" smtClean="0">
                <a:latin typeface="Candara" panose="020E0502030303020204" pitchFamily="34" charset="0"/>
              </a:rPr>
              <a:t> a pensare che </a:t>
            </a:r>
            <a:r>
              <a:rPr lang="es-PR" dirty="0" err="1" smtClean="0">
                <a:latin typeface="Candara" panose="020E0502030303020204" pitchFamily="34" charset="0"/>
              </a:rPr>
              <a:t>Egli</a:t>
            </a:r>
            <a:r>
              <a:rPr lang="es-PR" dirty="0" smtClean="0">
                <a:latin typeface="Candara" panose="020E0502030303020204" pitchFamily="34" charset="0"/>
              </a:rPr>
              <a:t> era </a:t>
            </a:r>
            <a:r>
              <a:rPr lang="es-PR" dirty="0" err="1" smtClean="0">
                <a:latin typeface="Candara" panose="020E0502030303020204" pitchFamily="34" charset="0"/>
              </a:rPr>
              <a:t>differente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qualunque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altro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uomo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avesse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vissuto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-2"/>
          <a:stretch/>
        </p:blipFill>
        <p:spPr>
          <a:xfrm>
            <a:off x="5377827" y="1828800"/>
            <a:ext cx="3783106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8106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vera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testimonianza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8.12-18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34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2" y="1981200"/>
            <a:ext cx="5011644" cy="4719638"/>
          </a:xfrm>
        </p:spPr>
        <p:txBody>
          <a:bodyPr>
            <a:normAutofit fontScale="92500" lnSpcReduction="2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diceva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Egli</a:t>
            </a:r>
            <a:r>
              <a:rPr lang="es-PR" dirty="0" smtClean="0">
                <a:latin typeface="Candara" panose="020E0502030303020204" pitchFamily="34" charset="0"/>
              </a:rPr>
              <a:t> non </a:t>
            </a:r>
            <a:r>
              <a:rPr lang="es-PR" dirty="0" err="1" smtClean="0">
                <a:latin typeface="Candara" panose="020E0502030303020204" pitchFamily="34" charset="0"/>
              </a:rPr>
              <a:t>giudicava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nessuno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Questo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può</a:t>
            </a:r>
            <a:r>
              <a:rPr lang="es-PR" dirty="0" smtClean="0">
                <a:latin typeface="Candara" panose="020E0502030303020204" pitchFamily="34" charset="0"/>
              </a:rPr>
              <a:t> significare che non </a:t>
            </a:r>
            <a:r>
              <a:rPr lang="es-PR" dirty="0" err="1" smtClean="0">
                <a:latin typeface="Candara" panose="020E0502030303020204" pitchFamily="34" charset="0"/>
              </a:rPr>
              <a:t>giudicava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uomini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secondo</a:t>
            </a:r>
            <a:r>
              <a:rPr lang="es-PR" dirty="0" smtClean="0">
                <a:latin typeface="Candara" panose="020E0502030303020204" pitchFamily="34" charset="0"/>
              </a:rPr>
              <a:t> norme </a:t>
            </a:r>
            <a:r>
              <a:rPr lang="es-PR" dirty="0" err="1" smtClean="0">
                <a:latin typeface="Candara" panose="020E0502030303020204" pitchFamily="34" charset="0"/>
              </a:rPr>
              <a:t>umane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mondane</a:t>
            </a:r>
            <a:r>
              <a:rPr lang="es-PR" dirty="0" smtClean="0">
                <a:latin typeface="Candara" panose="020E0502030303020204" pitchFamily="34" charset="0"/>
              </a:rPr>
              <a:t>, come lo </a:t>
            </a:r>
            <a:r>
              <a:rPr lang="es-PR" dirty="0" err="1" smtClean="0">
                <a:latin typeface="Candara" panose="020E0502030303020204" pitchFamily="34" charset="0"/>
              </a:rPr>
              <a:t>facevano</a:t>
            </a:r>
            <a:r>
              <a:rPr lang="es-PR" dirty="0" smtClean="0">
                <a:latin typeface="Candara" panose="020E0502030303020204" pitchFamily="34" charset="0"/>
              </a:rPr>
              <a:t> i </a:t>
            </a:r>
            <a:r>
              <a:rPr lang="es-PR" dirty="0" err="1" smtClean="0">
                <a:latin typeface="Candara" panose="020E0502030303020204" pitchFamily="34" charset="0"/>
              </a:rPr>
              <a:t>farisei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Ma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probabilmente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>
                <a:latin typeface="Candara" panose="020E0502030303020204" pitchFamily="34" charset="0"/>
              </a:rPr>
              <a:t>significa </a:t>
            </a:r>
            <a:r>
              <a:rPr lang="es-PR" dirty="0" smtClean="0">
                <a:latin typeface="Candara" panose="020E0502030303020204" pitchFamily="34" charset="0"/>
              </a:rPr>
              <a:t>che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Suo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proposito</a:t>
            </a:r>
            <a:r>
              <a:rPr lang="es-PR" dirty="0" smtClean="0">
                <a:latin typeface="Candara" panose="020E0502030303020204" pitchFamily="34" charset="0"/>
              </a:rPr>
              <a:t> al </a:t>
            </a:r>
            <a:r>
              <a:rPr lang="es-PR" dirty="0" err="1" smtClean="0">
                <a:latin typeface="Candara" panose="020E0502030303020204" pitchFamily="34" charset="0"/>
              </a:rPr>
              <a:t>raggiungere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mondo non era per </a:t>
            </a:r>
            <a:r>
              <a:rPr lang="es-PR" dirty="0" err="1" smtClean="0">
                <a:latin typeface="Candara" panose="020E0502030303020204" pitchFamily="34" charset="0"/>
              </a:rPr>
              <a:t>giudicare</a:t>
            </a:r>
            <a:r>
              <a:rPr lang="es-PR" dirty="0" smtClean="0">
                <a:latin typeface="Candara" panose="020E0502030303020204" pitchFamily="34" charset="0"/>
              </a:rPr>
              <a:t> la gente, </a:t>
            </a:r>
            <a:r>
              <a:rPr lang="es-PR" dirty="0" err="1" smtClean="0">
                <a:latin typeface="Candara" panose="020E0502030303020204" pitchFamily="34" charset="0"/>
              </a:rPr>
              <a:t>bensì</a:t>
            </a:r>
            <a:r>
              <a:rPr lang="es-PR" dirty="0" smtClean="0">
                <a:latin typeface="Candara" panose="020E0502030303020204" pitchFamily="34" charset="0"/>
              </a:rPr>
              <a:t> che per salvarla. 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-2"/>
          <a:stretch/>
        </p:blipFill>
        <p:spPr>
          <a:xfrm>
            <a:off x="5377827" y="1828800"/>
            <a:ext cx="3783106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99949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vera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testimonianza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8.12-18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115189" cy="4719638"/>
          </a:xfrm>
        </p:spPr>
        <p:txBody>
          <a:bodyPr>
            <a:normAutofit fontScale="85000" lnSpcReduction="20000"/>
          </a:bodyPr>
          <a:lstStyle/>
          <a:p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8:16</a:t>
            </a:r>
            <a:r>
              <a:rPr lang="es-PR" dirty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Se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giudicasse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Suo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giudizio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sarebbe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giusto</a:t>
            </a:r>
            <a:r>
              <a:rPr lang="es-PR" dirty="0" smtClean="0">
                <a:latin typeface="Candara" panose="020E0502030303020204" pitchFamily="34" charset="0"/>
              </a:rPr>
              <a:t> e vero.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Egli</a:t>
            </a:r>
            <a:r>
              <a:rPr lang="es-PR" dirty="0" smtClean="0">
                <a:latin typeface="Candara" panose="020E0502030303020204" pitchFamily="34" charset="0"/>
              </a:rPr>
              <a:t> è Dio, e </a:t>
            </a:r>
            <a:r>
              <a:rPr lang="es-PR" dirty="0" err="1" smtClean="0">
                <a:latin typeface="Candara" panose="020E0502030303020204" pitchFamily="34" charset="0"/>
              </a:rPr>
              <a:t>tutto</a:t>
            </a:r>
            <a:r>
              <a:rPr lang="es-PR" dirty="0" smtClean="0">
                <a:latin typeface="Candara" panose="020E0502030303020204" pitchFamily="34" charset="0"/>
              </a:rPr>
              <a:t> lo che fa, </a:t>
            </a:r>
            <a:r>
              <a:rPr lang="es-PR" dirty="0">
                <a:latin typeface="Candara" panose="020E0502030303020204" pitchFamily="34" charset="0"/>
              </a:rPr>
              <a:t>lo </a:t>
            </a:r>
            <a:r>
              <a:rPr lang="es-PR" dirty="0" err="1" smtClean="0">
                <a:latin typeface="Candara" panose="020E0502030303020204" pitchFamily="34" charset="0"/>
              </a:rPr>
              <a:t>lo</a:t>
            </a:r>
            <a:r>
              <a:rPr lang="es-PR" dirty="0" smtClean="0">
                <a:latin typeface="Candara" panose="020E0502030303020204" pitchFamily="34" charset="0"/>
              </a:rPr>
              <a:t> fa in </a:t>
            </a:r>
            <a:r>
              <a:rPr lang="es-PR" dirty="0" err="1" smtClean="0">
                <a:latin typeface="Candara" panose="020E0502030303020204" pitchFamily="34" charset="0"/>
              </a:rPr>
              <a:t>comunione</a:t>
            </a:r>
            <a:r>
              <a:rPr lang="es-PR" dirty="0" smtClean="0">
                <a:latin typeface="Candara" panose="020E0502030303020204" pitchFamily="34" charset="0"/>
              </a:rPr>
              <a:t> con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Padre che </a:t>
            </a:r>
            <a:r>
              <a:rPr lang="es-PR" dirty="0" err="1" smtClean="0">
                <a:latin typeface="Candara" panose="020E0502030303020204" pitchFamily="34" charset="0"/>
              </a:rPr>
              <a:t>l’ha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inviato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Ripetutamente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ha </a:t>
            </a:r>
            <a:r>
              <a:rPr lang="es-PR" dirty="0" err="1" smtClean="0">
                <a:latin typeface="Candara" panose="020E0502030303020204" pitchFamily="34" charset="0"/>
              </a:rPr>
              <a:t>enfatizzato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farisei</a:t>
            </a:r>
            <a:r>
              <a:rPr lang="es-PR" dirty="0" smtClean="0">
                <a:latin typeface="Candara" panose="020E0502030303020204" pitchFamily="34" charset="0"/>
              </a:rPr>
              <a:t> la </a:t>
            </a:r>
            <a:r>
              <a:rPr lang="es-PR" dirty="0" err="1" smtClean="0">
                <a:latin typeface="Candara" panose="020E0502030303020204" pitchFamily="34" charset="0"/>
              </a:rPr>
              <a:t>Sua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unità</a:t>
            </a:r>
            <a:r>
              <a:rPr lang="es-PR" dirty="0" smtClean="0">
                <a:latin typeface="Candara" panose="020E0502030303020204" pitchFamily="34" charset="0"/>
              </a:rPr>
              <a:t> con Dio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Padre. 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Fu </a:t>
            </a:r>
            <a:r>
              <a:rPr lang="es-PR" dirty="0" err="1" smtClean="0">
                <a:latin typeface="Candara" panose="020E0502030303020204" pitchFamily="34" charset="0"/>
              </a:rPr>
              <a:t>questo</a:t>
            </a:r>
            <a:r>
              <a:rPr lang="es-PR" dirty="0" smtClean="0">
                <a:latin typeface="Candara" panose="020E0502030303020204" pitchFamily="34" charset="0"/>
              </a:rPr>
              <a:t> che ha agitato </a:t>
            </a:r>
            <a:r>
              <a:rPr lang="es-PR" dirty="0" err="1" smtClean="0">
                <a:latin typeface="Candara" panose="020E0502030303020204" pitchFamily="34" charset="0"/>
              </a:rPr>
              <a:t>nei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cuori</a:t>
            </a:r>
            <a:r>
              <a:rPr lang="es-PR" dirty="0" smtClean="0">
                <a:latin typeface="Candara" panose="020E0502030303020204" pitchFamily="34" charset="0"/>
              </a:rPr>
              <a:t> di loro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forte</a:t>
            </a:r>
            <a:r>
              <a:rPr lang="es-PR" dirty="0" smtClean="0">
                <a:latin typeface="Candara" panose="020E0502030303020204" pitchFamily="34" charset="0"/>
              </a:rPr>
              <a:t> antagonismo </a:t>
            </a:r>
            <a:r>
              <a:rPr lang="es-PR" dirty="0" err="1" smtClean="0">
                <a:latin typeface="Candara" panose="020E0502030303020204" pitchFamily="34" charset="0"/>
              </a:rPr>
              <a:t>contro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Lui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267590" y="1828799"/>
            <a:ext cx="3876410" cy="50292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26984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vera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testimonianza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8.12-18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333999" cy="4719638"/>
          </a:xfrm>
        </p:spPr>
        <p:txBody>
          <a:bodyPr>
            <a:normAutofit fontScale="85000" lnSpcReduction="20000"/>
          </a:bodyPr>
          <a:lstStyle/>
          <a:p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8:17–18</a:t>
            </a:r>
            <a:r>
              <a:rPr lang="es-PR" dirty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ha </a:t>
            </a:r>
            <a:r>
              <a:rPr lang="es-PR" dirty="0" err="1" smtClean="0">
                <a:latin typeface="Candara" panose="020E0502030303020204" pitchFamily="34" charset="0"/>
              </a:rPr>
              <a:t>riconosciuto</a:t>
            </a:r>
            <a:r>
              <a:rPr lang="es-PR" dirty="0" smtClean="0">
                <a:latin typeface="Candara" panose="020E0502030303020204" pitchFamily="34" charset="0"/>
              </a:rPr>
              <a:t> che la </a:t>
            </a:r>
            <a:r>
              <a:rPr lang="es-PR" dirty="0" err="1" smtClean="0">
                <a:latin typeface="Candara" panose="020E0502030303020204" pitchFamily="34" charset="0"/>
              </a:rPr>
              <a:t>legge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Mosè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chiedeva</a:t>
            </a:r>
            <a:r>
              <a:rPr lang="es-PR" dirty="0" smtClean="0">
                <a:latin typeface="Candara" panose="020E0502030303020204" pitchFamily="34" charset="0"/>
              </a:rPr>
              <a:t> la </a:t>
            </a:r>
            <a:r>
              <a:rPr lang="es-PR" dirty="0" err="1" smtClean="0">
                <a:latin typeface="Candara" panose="020E0502030303020204" pitchFamily="34" charset="0"/>
              </a:rPr>
              <a:t>testimonianza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due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testimoni</a:t>
            </a:r>
            <a:r>
              <a:rPr lang="es-PR" dirty="0" smtClean="0">
                <a:latin typeface="Candara" panose="020E0502030303020204" pitchFamily="34" charset="0"/>
              </a:rPr>
              <a:t>. 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Nulla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ciò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che </a:t>
            </a:r>
            <a:r>
              <a:rPr lang="es-PR" dirty="0" err="1" smtClean="0">
                <a:latin typeface="Candara" panose="020E0502030303020204" pitchFamily="34" charset="0"/>
              </a:rPr>
              <a:t>aveva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detto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aveva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l’intenzione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smtClean="0">
                <a:latin typeface="Candara" panose="020E0502030303020204" pitchFamily="34" charset="0"/>
              </a:rPr>
              <a:t>negare </a:t>
            </a:r>
            <a:r>
              <a:rPr lang="es-PR" dirty="0" err="1" smtClean="0">
                <a:latin typeface="Candara" panose="020E0502030303020204" pitchFamily="34" charset="0"/>
              </a:rPr>
              <a:t>questo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fatto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Se loro </a:t>
            </a:r>
            <a:r>
              <a:rPr lang="es-PR" dirty="0" err="1" smtClean="0">
                <a:latin typeface="Candara" panose="020E0502030303020204" pitchFamily="34" charset="0"/>
              </a:rPr>
              <a:t>inistevano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avere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due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testimoni</a:t>
            </a:r>
            <a:r>
              <a:rPr lang="es-PR" dirty="0" smtClean="0">
                <a:latin typeface="Candara" panose="020E0502030303020204" pitchFamily="34" charset="0"/>
              </a:rPr>
              <a:t> , non </a:t>
            </a:r>
            <a:r>
              <a:rPr lang="es-PR" dirty="0" err="1" smtClean="0">
                <a:latin typeface="Candara" panose="020E0502030303020204" pitchFamily="34" charset="0"/>
              </a:rPr>
              <a:t>sarebbe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difficili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presentarli</a:t>
            </a:r>
            <a:r>
              <a:rPr lang="es-PR" dirty="0" smtClean="0">
                <a:latin typeface="Candara" panose="020E0502030303020204" pitchFamily="34" charset="0"/>
              </a:rPr>
              <a:t>.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Prima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Lui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dava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testimonianza</a:t>
            </a:r>
            <a:r>
              <a:rPr lang="es-PR" dirty="0" smtClean="0">
                <a:latin typeface="Candara" panose="020E0502030303020204" pitchFamily="34" charset="0"/>
              </a:rPr>
              <a:t> di se </a:t>
            </a:r>
            <a:r>
              <a:rPr lang="es-PR" dirty="0" err="1" smtClean="0">
                <a:latin typeface="Candara" panose="020E0502030303020204" pitchFamily="34" charset="0"/>
              </a:rPr>
              <a:t>stesso</a:t>
            </a:r>
            <a:r>
              <a:rPr lang="es-PR" dirty="0" smtClean="0">
                <a:latin typeface="Candara" panose="020E0502030303020204" pitchFamily="34" charset="0"/>
              </a:rPr>
              <a:t> mediante la </a:t>
            </a:r>
            <a:r>
              <a:rPr lang="es-PR" dirty="0" err="1" smtClean="0">
                <a:latin typeface="Candara" panose="020E0502030303020204" pitchFamily="34" charset="0"/>
              </a:rPr>
              <a:t>Sua</a:t>
            </a:r>
            <a:r>
              <a:rPr lang="es-PR" dirty="0" smtClean="0">
                <a:latin typeface="Candara" panose="020E0502030303020204" pitchFamily="34" charset="0"/>
              </a:rPr>
              <a:t> vita santa e per le </a:t>
            </a:r>
            <a:r>
              <a:rPr lang="es-PR" dirty="0" err="1" smtClean="0">
                <a:latin typeface="Candara" panose="020E0502030303020204" pitchFamily="34" charset="0"/>
              </a:rPr>
              <a:t>parole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germogliavano</a:t>
            </a:r>
            <a:r>
              <a:rPr lang="es-PR" dirty="0" smtClean="0">
                <a:latin typeface="Candara" panose="020E0502030303020204" pitchFamily="34" charset="0"/>
              </a:rPr>
              <a:t> dalla </a:t>
            </a:r>
            <a:r>
              <a:rPr lang="es-PR" dirty="0" err="1" smtClean="0">
                <a:latin typeface="Candara" panose="020E0502030303020204" pitchFamily="34" charset="0"/>
              </a:rPr>
              <a:t>sua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bocca</a:t>
            </a:r>
            <a:r>
              <a:rPr lang="es-PR" dirty="0" smtClean="0">
                <a:latin typeface="Candara" panose="020E0502030303020204" pitchFamily="34" charset="0"/>
              </a:rPr>
              <a:t>.  </a:t>
            </a:r>
            <a:endParaRPr lang="es-PR" dirty="0" smtClean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26210" r="20926"/>
          <a:stretch/>
        </p:blipFill>
        <p:spPr>
          <a:xfrm>
            <a:off x="5486400" y="1813719"/>
            <a:ext cx="3657600" cy="5054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68943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vera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testimonianza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8.12-18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37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333999" cy="4719638"/>
          </a:xfrm>
        </p:spPr>
        <p:txBody>
          <a:bodyPr>
            <a:normAutofit fontScale="92500" lnSpcReduction="20000"/>
          </a:bodyPr>
          <a:lstStyle/>
          <a:p>
            <a:r>
              <a:rPr lang="es-PR" dirty="0" smtClean="0">
                <a:latin typeface="Candara" panose="020E0502030303020204" pitchFamily="34" charset="0"/>
              </a:rPr>
              <a:t>In </a:t>
            </a:r>
            <a:r>
              <a:rPr lang="es-PR" dirty="0" err="1" smtClean="0">
                <a:latin typeface="Candara" panose="020E0502030303020204" pitchFamily="34" charset="0"/>
              </a:rPr>
              <a:t>secondo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luogo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Padre </a:t>
            </a:r>
            <a:r>
              <a:rPr lang="es-PR" dirty="0" err="1" smtClean="0">
                <a:latin typeface="Candara" panose="020E0502030303020204" pitchFamily="34" charset="0"/>
              </a:rPr>
              <a:t>dava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testimonianza</a:t>
            </a:r>
            <a:r>
              <a:rPr lang="es-PR" dirty="0" smtClean="0">
                <a:latin typeface="Candara" panose="020E0502030303020204" pitchFamily="34" charset="0"/>
              </a:rPr>
              <a:t> del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per le </a:t>
            </a:r>
            <a:r>
              <a:rPr lang="es-PR" dirty="0" err="1" smtClean="0">
                <a:latin typeface="Candara" panose="020E0502030303020204" pitchFamily="34" charset="0"/>
              </a:rPr>
              <a:t>Sue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dichiarazioni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pubbliche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dal</a:t>
            </a:r>
            <a:r>
              <a:rPr lang="es-PR" dirty="0" smtClean="0">
                <a:latin typeface="Candara" panose="020E0502030303020204" pitchFamily="34" charset="0"/>
              </a:rPr>
              <a:t> cielo e per i </a:t>
            </a:r>
            <a:r>
              <a:rPr lang="es-PR" dirty="0" err="1" smtClean="0">
                <a:latin typeface="Candara" panose="020E0502030303020204" pitchFamily="34" charset="0"/>
              </a:rPr>
              <a:t>miracoli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dava</a:t>
            </a:r>
            <a:r>
              <a:rPr lang="es-PR" dirty="0" smtClean="0">
                <a:latin typeface="Candara" panose="020E0502030303020204" pitchFamily="34" charset="0"/>
              </a:rPr>
              <a:t> al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per </a:t>
            </a:r>
            <a:r>
              <a:rPr lang="es-PR" dirty="0" err="1" smtClean="0">
                <a:latin typeface="Candara" panose="020E0502030303020204" pitchFamily="34" charset="0"/>
              </a:rPr>
              <a:t>fare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Cristo </a:t>
            </a:r>
            <a:r>
              <a:rPr lang="es-PR" dirty="0" smtClean="0">
                <a:latin typeface="Candara" panose="020E0502030303020204" pitchFamily="34" charset="0"/>
              </a:rPr>
              <a:t>ha </a:t>
            </a:r>
            <a:r>
              <a:rPr lang="es-PR" dirty="0" err="1" smtClean="0">
                <a:latin typeface="Candara" panose="020E0502030303020204" pitchFamily="34" charset="0"/>
              </a:rPr>
              <a:t>compiuto</a:t>
            </a:r>
            <a:r>
              <a:rPr lang="es-PR" dirty="0" smtClean="0">
                <a:latin typeface="Candara" panose="020E0502030303020204" pitchFamily="34" charset="0"/>
              </a:rPr>
              <a:t> le </a:t>
            </a:r>
            <a:r>
              <a:rPr lang="es-PR" dirty="0" err="1" smtClean="0">
                <a:latin typeface="Candara" panose="020E0502030303020204" pitchFamily="34" charset="0"/>
              </a:rPr>
              <a:t>profezie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del AT </a:t>
            </a:r>
            <a:r>
              <a:rPr lang="es-PR" dirty="0" err="1" smtClean="0">
                <a:latin typeface="Candara" panose="020E0502030303020204" pitchFamily="34" charset="0"/>
              </a:rPr>
              <a:t>toccanti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al </a:t>
            </a:r>
            <a:r>
              <a:rPr lang="es-PR" dirty="0" err="1" smtClean="0">
                <a:latin typeface="Candara" panose="020E0502030303020204" pitchFamily="34" charset="0"/>
              </a:rPr>
              <a:t>Messia</a:t>
            </a:r>
            <a:r>
              <a:rPr lang="es-PR" dirty="0" smtClean="0">
                <a:latin typeface="Candara" panose="020E0502030303020204" pitchFamily="34" charset="0"/>
              </a:rPr>
              <a:t>, e con </a:t>
            </a:r>
            <a:r>
              <a:rPr lang="es-PR" dirty="0" err="1" smtClean="0">
                <a:latin typeface="Candara" panose="020E0502030303020204" pitchFamily="34" charset="0"/>
              </a:rPr>
              <a:t>tutto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davanta</a:t>
            </a:r>
            <a:r>
              <a:rPr lang="es-PR" dirty="0" smtClean="0">
                <a:latin typeface="Candara" panose="020E0502030303020204" pitchFamily="34" charset="0"/>
              </a:rPr>
              <a:t> a </a:t>
            </a:r>
            <a:r>
              <a:rPr lang="es-PR" dirty="0" err="1" smtClean="0">
                <a:latin typeface="Candara" panose="020E0502030303020204" pitchFamily="34" charset="0"/>
              </a:rPr>
              <a:t>questa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potene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evidenza</a:t>
            </a:r>
            <a:r>
              <a:rPr lang="es-PR" dirty="0" smtClean="0">
                <a:latin typeface="Candara" panose="020E0502030303020204" pitchFamily="34" charset="0"/>
              </a:rPr>
              <a:t>, i capi </a:t>
            </a:r>
            <a:r>
              <a:rPr lang="es-PR" dirty="0" err="1" smtClean="0">
                <a:latin typeface="Candara" panose="020E0502030303020204" pitchFamily="34" charset="0"/>
              </a:rPr>
              <a:t>giudei</a:t>
            </a:r>
            <a:r>
              <a:rPr lang="es-PR" dirty="0" smtClean="0">
                <a:latin typeface="Candara" panose="020E0502030303020204" pitchFamily="34" charset="0"/>
              </a:rPr>
              <a:t> non </a:t>
            </a:r>
            <a:r>
              <a:rPr lang="es-PR" dirty="0" err="1" smtClean="0">
                <a:latin typeface="Candara" panose="020E0502030303020204" pitchFamily="34" charset="0"/>
              </a:rPr>
              <a:t>stavano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disposti</a:t>
            </a:r>
            <a:r>
              <a:rPr lang="es-PR" dirty="0" smtClean="0">
                <a:latin typeface="Candara" panose="020E0502030303020204" pitchFamily="34" charset="0"/>
              </a:rPr>
              <a:t> a </a:t>
            </a:r>
            <a:r>
              <a:rPr lang="es-PR" dirty="0" err="1" smtClean="0">
                <a:latin typeface="Candara" panose="020E0502030303020204" pitchFamily="34" charset="0"/>
              </a:rPr>
              <a:t>credere</a:t>
            </a:r>
            <a:r>
              <a:rPr lang="es-PR" dirty="0" smtClean="0">
                <a:latin typeface="Candara" panose="020E0502030303020204" pitchFamily="34" charset="0"/>
              </a:rPr>
              <a:t>.  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486400" y="1813719"/>
            <a:ext cx="3657600" cy="5054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38835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Quelli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al di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sotto</a:t>
            </a:r>
            <a:r>
              <a:rPr lang="es-PR" dirty="0">
                <a:latin typeface="Candara" pitchFamily="34" charset="0"/>
                <a:cs typeface="Calibri" pitchFamily="34" charset="0"/>
              </a:rPr>
              <a:t/>
            </a:r>
            <a:br>
              <a:rPr lang="es-PR" dirty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8.19-24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6745" t="9174" r="5315" b="17846"/>
          <a:stretch/>
        </p:blipFill>
        <p:spPr>
          <a:xfrm>
            <a:off x="0" y="1676401"/>
            <a:ext cx="9144000" cy="51815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84712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Quelli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al di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sotto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8.19-24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39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8794750" cy="4719638"/>
          </a:xfrm>
        </p:spPr>
        <p:txBody>
          <a:bodyPr>
            <a:normAutofit lnSpcReduction="10000"/>
          </a:bodyPr>
          <a:lstStyle/>
          <a:p>
            <a:r>
              <a:rPr lang="es-PR" dirty="0" smtClean="0">
                <a:latin typeface="Candara" panose="020E0502030303020204" pitchFamily="34" charset="0"/>
              </a:rPr>
              <a:t>“</a:t>
            </a:r>
            <a:r>
              <a:rPr lang="it-IT" dirty="0" smtClean="0"/>
              <a:t>Essi perciò gli dissero: «Dov'è tuo Padre?» Gesù rispose: «Voi non conoscete né me né il Padre mio; se conosceste me, conoscereste anche il Padre mio</a:t>
            </a:r>
            <a:r>
              <a:rPr lang="it-IT" dirty="0" smtClean="0"/>
              <a:t>». Queste </a:t>
            </a:r>
            <a:r>
              <a:rPr lang="it-IT" dirty="0" smtClean="0"/>
              <a:t>parole disse Gesù nella sala del tesoro, insegnando nel tempio; e nessuno lo arrestò, perché l'ora sua non era ancora </a:t>
            </a:r>
            <a:r>
              <a:rPr lang="it-IT" dirty="0" smtClean="0"/>
              <a:t>venuta. </a:t>
            </a:r>
            <a:r>
              <a:rPr lang="it-IT" dirty="0" smtClean="0"/>
              <a:t>Egli dunque disse loro di nuovo: «Io me ne vado e voi mi cercherete e morirete nel vostro peccato; dove vado io, voi non potete venire</a:t>
            </a:r>
            <a:r>
              <a:rPr lang="it-IT" dirty="0" smtClean="0"/>
              <a:t>» </a:t>
            </a:r>
            <a:r>
              <a:rPr lang="es-PR" i="1" dirty="0" smtClean="0">
                <a:latin typeface="Candara" panose="020E0502030303020204" pitchFamily="34" charset="0"/>
              </a:rPr>
              <a:t>…”</a:t>
            </a:r>
            <a:endParaRPr lang="es-P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42134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noProof="0" dirty="0" err="1" smtClean="0">
                <a:latin typeface="Candara" pitchFamily="34" charset="0"/>
                <a:cs typeface="Calibri" pitchFamily="34" charset="0"/>
              </a:rPr>
              <a:t>Abbozzo</a:t>
            </a:r>
            <a:r>
              <a:rPr lang="es-PR" noProof="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noProof="0" dirty="0" err="1" smtClean="0">
                <a:latin typeface="Candara" pitchFamily="34" charset="0"/>
                <a:cs typeface="Calibri" pitchFamily="34" charset="0"/>
              </a:rPr>
              <a:t>dello</a:t>
            </a:r>
            <a:r>
              <a:rPr lang="es-PR" noProof="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noProof="0" dirty="0" err="1" smtClean="0">
                <a:latin typeface="Candara" pitchFamily="34" charset="0"/>
                <a:cs typeface="Calibri" pitchFamily="34" charset="0"/>
              </a:rPr>
              <a:t>studio</a:t>
            </a:r>
            <a:endParaRPr lang="es-PR" noProof="0" dirty="0">
              <a:latin typeface="Candara" pitchFamily="34" charset="0"/>
              <a:cs typeface="Calibri" pitchFamily="34" charset="0"/>
            </a:endParaRP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153400" cy="4724400"/>
          </a:xfrm>
        </p:spPr>
        <p:txBody>
          <a:bodyPr>
            <a:normAutofit fontScale="70000" lnSpcReduction="20000"/>
          </a:bodyPr>
          <a:lstStyle/>
          <a:p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 a non pecare</a:t>
            </a:r>
            <a:endParaRPr lang="es-PR" sz="3600" dirty="0">
              <a:latin typeface="Candara" pitchFamily="34" charset="0"/>
              <a:cs typeface="Calibri" pitchFamily="34" charset="0"/>
            </a:endParaRPr>
          </a:p>
          <a:p>
            <a:pPr lvl="1"/>
            <a:r>
              <a:rPr lang="es-PR" sz="3300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sz="33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  <a:p>
            <a:r>
              <a:rPr lang="es-PR" sz="3600" dirty="0" smtClean="0">
                <a:latin typeface="Candara" pitchFamily="34" charset="0"/>
                <a:cs typeface="Calibri" pitchFamily="34" charset="0"/>
              </a:rPr>
              <a:t>La vera </a:t>
            </a:r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testimonianza</a:t>
            </a:r>
            <a:endParaRPr lang="es-PR" sz="3600" noProof="0" dirty="0" smtClean="0">
              <a:latin typeface="Candara" pitchFamily="34" charset="0"/>
              <a:cs typeface="Calibri" pitchFamily="34" charset="0"/>
            </a:endParaRPr>
          </a:p>
          <a:p>
            <a:pPr lvl="1"/>
            <a:r>
              <a:rPr lang="es-PR" sz="3300" noProof="0" dirty="0" smtClean="0">
                <a:solidFill>
                  <a:srgbClr val="FF0000"/>
                </a:solidFill>
                <a:latin typeface="Candara" pitchFamily="34" charset="0"/>
                <a:ea typeface="+mn-ea"/>
                <a:cs typeface="Calibri" pitchFamily="34" charset="0"/>
              </a:rPr>
              <a:t>Giovanni 8.12-18</a:t>
            </a:r>
          </a:p>
          <a:p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Quelli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 al di </a:t>
            </a:r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sotto</a:t>
            </a:r>
            <a:endParaRPr lang="es-PR" sz="3600" dirty="0">
              <a:latin typeface="Candara" pitchFamily="34" charset="0"/>
              <a:cs typeface="Calibri" pitchFamily="34" charset="0"/>
            </a:endParaRPr>
          </a:p>
          <a:p>
            <a:pPr lvl="1"/>
            <a:r>
              <a:rPr lang="es-PR" sz="3300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8.19-24</a:t>
            </a:r>
          </a:p>
          <a:p>
            <a:r>
              <a:rPr lang="es-PR" sz="360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Molti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crederono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 in </a:t>
            </a:r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Lui</a:t>
            </a:r>
            <a:endParaRPr lang="es-PR" sz="3600" dirty="0" smtClean="0">
              <a:latin typeface="Candara" pitchFamily="34" charset="0"/>
              <a:cs typeface="Calibri" pitchFamily="34" charset="0"/>
            </a:endParaRPr>
          </a:p>
          <a:p>
            <a:pPr lvl="1"/>
            <a:r>
              <a:rPr lang="es-PR" sz="3300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8.25-30</a:t>
            </a:r>
          </a:p>
          <a:p>
            <a:r>
              <a:rPr lang="es-PR" sz="3600" dirty="0">
                <a:latin typeface="Candara" pitchFamily="34" charset="0"/>
                <a:cs typeface="Calibri" pitchFamily="34" charset="0"/>
              </a:rPr>
              <a:t> 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La </a:t>
            </a:r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verità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ci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 fa </a:t>
            </a:r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liberi</a:t>
            </a:r>
            <a:endParaRPr lang="es-PR" sz="3600" dirty="0">
              <a:latin typeface="Candara" pitchFamily="34" charset="0"/>
              <a:cs typeface="Calibri" pitchFamily="34" charset="0"/>
            </a:endParaRPr>
          </a:p>
          <a:p>
            <a:pPr lvl="1"/>
            <a:r>
              <a:rPr lang="es-PR" sz="3300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8.31-38</a:t>
            </a:r>
            <a:endParaRPr lang="es-PR" sz="33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  <a:p>
            <a:r>
              <a:rPr lang="es-PR" sz="3600" dirty="0" smtClean="0">
                <a:latin typeface="Candara" pitchFamily="34" charset="0"/>
                <a:cs typeface="Calibri" pitchFamily="34" charset="0"/>
              </a:rPr>
              <a:t>Cristo è eterno</a:t>
            </a:r>
            <a:endParaRPr lang="es-PR" sz="3600" dirty="0">
              <a:latin typeface="Candara" pitchFamily="34" charset="0"/>
              <a:cs typeface="Calibri" pitchFamily="34" charset="0"/>
            </a:endParaRPr>
          </a:p>
          <a:p>
            <a:pPr lvl="1"/>
            <a:r>
              <a:rPr lang="es-PR" sz="3300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8.48-59</a:t>
            </a:r>
            <a:endParaRPr lang="es-PR" sz="330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91704-8AD3-4869-913C-6C059867AFF4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Quelli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al di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sotto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8.19-24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8794750" cy="4719638"/>
          </a:xfrm>
        </p:spPr>
        <p:txBody>
          <a:bodyPr>
            <a:normAutofit/>
          </a:bodyPr>
          <a:lstStyle/>
          <a:p>
            <a:r>
              <a:rPr lang="es-PR" dirty="0" smtClean="0">
                <a:latin typeface="Candara" panose="020E0502030303020204" pitchFamily="34" charset="0"/>
              </a:rPr>
              <a:t>“</a:t>
            </a:r>
            <a:r>
              <a:rPr lang="es-PR" i="1" dirty="0" smtClean="0">
                <a:latin typeface="Candara" panose="020E0502030303020204" pitchFamily="34" charset="0"/>
              </a:rPr>
              <a:t>…</a:t>
            </a:r>
            <a:r>
              <a:rPr lang="it-IT" dirty="0" smtClean="0"/>
              <a:t>Perciò i Giudei dicevano: «S'ucciderà forse, poiché dice: "Dove vado io, voi non potete venire</a:t>
            </a:r>
            <a:r>
              <a:rPr lang="it-IT" dirty="0" smtClean="0"/>
              <a:t>"?» </a:t>
            </a:r>
            <a:r>
              <a:rPr lang="it-IT" dirty="0" smtClean="0"/>
              <a:t>Egli diceva loro: «Voi siete di quaggiù; io sono di lassù; voi siete di questo mondo; io non sono di questo mondo</a:t>
            </a:r>
            <a:r>
              <a:rPr lang="it-IT" dirty="0" smtClean="0"/>
              <a:t>. </a:t>
            </a:r>
            <a:r>
              <a:rPr lang="it-IT" dirty="0" smtClean="0"/>
              <a:t>Perciò vi ho detto che morirete nei vostri peccati; perché se non credete che io sono, morirete nei vostri peccati</a:t>
            </a:r>
            <a:r>
              <a:rPr lang="it-IT" dirty="0" smtClean="0"/>
              <a:t>».</a:t>
            </a:r>
            <a:r>
              <a:rPr lang="es-PR" dirty="0" smtClean="0">
                <a:latin typeface="Candara" panose="020E0502030303020204" pitchFamily="34" charset="0"/>
              </a:rPr>
              <a:t>” </a:t>
            </a:r>
            <a:endParaRPr lang="es-PR" dirty="0" smtClean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	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(Giovanni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8.19–24, 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NVR) </a:t>
            </a:r>
            <a:endParaRPr lang="es-PR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24395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Quelli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al di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sotto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8.19-24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105399" cy="4719638"/>
          </a:xfrm>
        </p:spPr>
        <p:txBody>
          <a:bodyPr>
            <a:normAutofit fontScale="85000" lnSpcReduction="10000"/>
          </a:bodyPr>
          <a:lstStyle/>
          <a:p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8:19</a:t>
            </a:r>
            <a:r>
              <a:rPr lang="es-PR" dirty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La </a:t>
            </a:r>
            <a:r>
              <a:rPr lang="es-PR" dirty="0" err="1" smtClean="0">
                <a:latin typeface="Candara" panose="020E0502030303020204" pitchFamily="34" charset="0"/>
              </a:rPr>
              <a:t>seguente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domanda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farisei</a:t>
            </a:r>
            <a:r>
              <a:rPr lang="es-PR" dirty="0" smtClean="0">
                <a:latin typeface="Candara" panose="020E0502030303020204" pitchFamily="34" charset="0"/>
              </a:rPr>
              <a:t> fu </a:t>
            </a:r>
            <a:r>
              <a:rPr lang="es-PR" dirty="0" err="1" smtClean="0">
                <a:latin typeface="Candara" panose="020E0502030303020204" pitchFamily="34" charset="0"/>
              </a:rPr>
              <a:t>indubitabilmente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fatta</a:t>
            </a:r>
            <a:r>
              <a:rPr lang="es-PR" dirty="0" smtClean="0">
                <a:latin typeface="Candara" panose="020E0502030303020204" pitchFamily="34" charset="0"/>
              </a:rPr>
              <a:t> con </a:t>
            </a:r>
            <a:r>
              <a:rPr lang="es-PR" dirty="0" err="1" smtClean="0">
                <a:latin typeface="Candara" panose="020E0502030303020204" pitchFamily="34" charset="0"/>
              </a:rPr>
              <a:t>derisione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Forse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guardarono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Dov’è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tuo</a:t>
            </a:r>
            <a:r>
              <a:rPr lang="es-PR" dirty="0" smtClean="0">
                <a:latin typeface="Candara" panose="020E0502030303020204" pitchFamily="34" charset="0"/>
              </a:rPr>
              <a:t> Padre? </a:t>
            </a:r>
            <a:r>
              <a:rPr lang="es-PR" dirty="0" err="1" smtClean="0">
                <a:latin typeface="Candara" panose="020E0502030303020204" pitchFamily="34" charset="0"/>
              </a:rPr>
              <a:t>Quindi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rispose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dicendogli</a:t>
            </a:r>
            <a:r>
              <a:rPr lang="es-PR" dirty="0" smtClean="0">
                <a:latin typeface="Candara" panose="020E0502030303020204" pitchFamily="34" charset="0"/>
              </a:rPr>
              <a:t> che loro </a:t>
            </a:r>
            <a:r>
              <a:rPr lang="es-PR" dirty="0" err="1" smtClean="0">
                <a:latin typeface="Candara" panose="020E0502030303020204" pitchFamily="34" charset="0"/>
              </a:rPr>
              <a:t>né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riconoscevano</a:t>
            </a:r>
            <a:r>
              <a:rPr lang="es-PR" dirty="0" smtClean="0">
                <a:latin typeface="Candara" panose="020E0502030303020204" pitchFamily="34" charset="0"/>
              </a:rPr>
              <a:t> per </a:t>
            </a:r>
            <a:r>
              <a:rPr lang="es-PR" dirty="0" err="1" smtClean="0">
                <a:latin typeface="Candara" panose="020E0502030303020204" pitchFamily="34" charset="0"/>
              </a:rPr>
              <a:t>chi</a:t>
            </a:r>
            <a:r>
              <a:rPr lang="es-PR" dirty="0" smtClean="0">
                <a:latin typeface="Candara" panose="020E0502030303020204" pitchFamily="34" charset="0"/>
              </a:rPr>
              <a:t> era </a:t>
            </a:r>
            <a:r>
              <a:rPr lang="es-PR" dirty="0" err="1" smtClean="0">
                <a:latin typeface="Candara" panose="020E0502030303020204" pitchFamily="34" charset="0"/>
              </a:rPr>
              <a:t>veramente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né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conoscevano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Suo</a:t>
            </a:r>
            <a:r>
              <a:rPr lang="es-PR" dirty="0" smtClean="0">
                <a:latin typeface="Candara" panose="020E0502030303020204" pitchFamily="34" charset="0"/>
              </a:rPr>
              <a:t> Padre.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Naturalmente</a:t>
            </a:r>
            <a:r>
              <a:rPr lang="es-PR" dirty="0">
                <a:latin typeface="Candara" panose="020E0502030303020204" pitchFamily="34" charset="0"/>
              </a:rPr>
              <a:t>, </a:t>
            </a:r>
            <a:r>
              <a:rPr lang="es-PR" dirty="0" smtClean="0">
                <a:latin typeface="Candara" panose="020E0502030303020204" pitchFamily="34" charset="0"/>
              </a:rPr>
              <a:t>loro </a:t>
            </a:r>
            <a:r>
              <a:rPr lang="es-PR" dirty="0" err="1" smtClean="0">
                <a:latin typeface="Candara" panose="020E0502030303020204" pitchFamily="34" charset="0"/>
              </a:rPr>
              <a:t>avrebbero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negato</a:t>
            </a:r>
            <a:r>
              <a:rPr lang="es-PR" dirty="0" smtClean="0">
                <a:latin typeface="Candara" panose="020E0502030303020204" pitchFamily="34" charset="0"/>
              </a:rPr>
              <a:t> con vigore che </a:t>
            </a:r>
            <a:r>
              <a:rPr lang="es-PR" dirty="0" err="1" smtClean="0">
                <a:latin typeface="Candara" panose="020E0502030303020204" pitchFamily="34" charset="0"/>
              </a:rPr>
              <a:t>sconoscevano</a:t>
            </a:r>
            <a:r>
              <a:rPr lang="es-PR" dirty="0" smtClean="0">
                <a:latin typeface="Candara" panose="020E0502030303020204" pitchFamily="34" charset="0"/>
              </a:rPr>
              <a:t> Dio.  </a:t>
            </a:r>
            <a:endParaRPr lang="es-PR" dirty="0" smtClean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267590" y="1828799"/>
            <a:ext cx="3876410" cy="50292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38962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Quelli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al di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sotto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8.19-24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105399" cy="4719638"/>
          </a:xfrm>
        </p:spPr>
        <p:txBody>
          <a:bodyPr>
            <a:normAutofit fontScale="85000" lnSpcReduction="1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Ma</a:t>
            </a:r>
            <a:r>
              <a:rPr lang="es-PR" dirty="0" smtClean="0">
                <a:latin typeface="Candara" panose="020E0502030303020204" pitchFamily="34" charset="0"/>
              </a:rPr>
              <a:t> era </a:t>
            </a:r>
            <a:r>
              <a:rPr lang="es-PR" dirty="0" err="1" smtClean="0">
                <a:latin typeface="Candara" panose="020E0502030303020204" pitchFamily="34" charset="0"/>
              </a:rPr>
              <a:t>tuttavia</a:t>
            </a:r>
            <a:r>
              <a:rPr lang="es-PR" dirty="0" smtClean="0">
                <a:latin typeface="Candara" panose="020E0502030303020204" pitchFamily="34" charset="0"/>
              </a:rPr>
              <a:t> vero.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Se loro </a:t>
            </a:r>
            <a:r>
              <a:rPr lang="es-PR" dirty="0" err="1" smtClean="0">
                <a:latin typeface="Candara" panose="020E0502030303020204" pitchFamily="34" charset="0"/>
              </a:rPr>
              <a:t>avessero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ricevuto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avrebbero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conosciuto</a:t>
            </a:r>
            <a:r>
              <a:rPr lang="es-PR" dirty="0" smtClean="0">
                <a:latin typeface="Candara" panose="020E0502030303020204" pitchFamily="34" charset="0"/>
              </a:rPr>
              <a:t> anche </a:t>
            </a:r>
            <a:r>
              <a:rPr lang="es-PR" dirty="0" err="1" smtClean="0">
                <a:latin typeface="Candara" panose="020E0502030303020204" pitchFamily="34" charset="0"/>
              </a:rPr>
              <a:t>Suo</a:t>
            </a:r>
            <a:r>
              <a:rPr lang="es-PR" dirty="0" smtClean="0">
                <a:latin typeface="Candara" panose="020E0502030303020204" pitchFamily="34" charset="0"/>
              </a:rPr>
              <a:t> Padre.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Ma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nessuno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può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conoscere</a:t>
            </a:r>
            <a:r>
              <a:rPr lang="es-PR" dirty="0" smtClean="0">
                <a:latin typeface="Candara" panose="020E0502030303020204" pitchFamily="34" charset="0"/>
              </a:rPr>
              <a:t> Dio Padre </a:t>
            </a:r>
            <a:r>
              <a:rPr lang="es-PR" dirty="0" err="1" smtClean="0">
                <a:latin typeface="Candara" panose="020E0502030303020204" pitchFamily="34" charset="0"/>
              </a:rPr>
              <a:t>eccetto</a:t>
            </a:r>
            <a:r>
              <a:rPr lang="es-PR" dirty="0" smtClean="0">
                <a:latin typeface="Candara" panose="020E0502030303020204" pitchFamily="34" charset="0"/>
              </a:rPr>
              <a:t> per mezzo di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Cristo.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Dunque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loro </a:t>
            </a:r>
            <a:r>
              <a:rPr lang="es-PR" dirty="0" err="1" smtClean="0">
                <a:latin typeface="Candara" panose="020E0502030303020204" pitchFamily="34" charset="0"/>
              </a:rPr>
              <a:t>rifuito</a:t>
            </a:r>
            <a:r>
              <a:rPr lang="es-PR" dirty="0" smtClean="0">
                <a:latin typeface="Candara" panose="020E0502030303020204" pitchFamily="34" charset="0"/>
              </a:rPr>
              <a:t> del Salvatore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faceva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impossibilie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pretendere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con </a:t>
            </a:r>
            <a:r>
              <a:rPr lang="es-PR" dirty="0" err="1" smtClean="0">
                <a:latin typeface="Candara" panose="020E0502030303020204" pitchFamily="34" charset="0"/>
              </a:rPr>
              <a:t>onore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conoscevano</a:t>
            </a:r>
            <a:r>
              <a:rPr lang="es-PR" dirty="0" smtClean="0">
                <a:latin typeface="Candara" panose="020E0502030303020204" pitchFamily="34" charset="0"/>
              </a:rPr>
              <a:t> e </a:t>
            </a:r>
            <a:r>
              <a:rPr lang="es-PR" dirty="0" err="1" smtClean="0">
                <a:latin typeface="Candara" panose="020E0502030303020204" pitchFamily="34" charset="0"/>
              </a:rPr>
              <a:t>amavano</a:t>
            </a:r>
            <a:r>
              <a:rPr lang="es-PR" dirty="0" smtClean="0">
                <a:latin typeface="Candara" panose="020E0502030303020204" pitchFamily="34" charset="0"/>
              </a:rPr>
              <a:t> Dio.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-2"/>
          <a:stretch/>
        </p:blipFill>
        <p:spPr>
          <a:xfrm>
            <a:off x="5377827" y="1828800"/>
            <a:ext cx="3783106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67945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Quelli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al di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sotto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8.19-24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105399" cy="4719638"/>
          </a:xfrm>
        </p:spPr>
        <p:txBody>
          <a:bodyPr>
            <a:normAutofit fontScale="92500" lnSpcReduction="10000"/>
          </a:bodyPr>
          <a:lstStyle/>
          <a:p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8:20</a:t>
            </a:r>
            <a:r>
              <a:rPr lang="es-PR" dirty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ci</a:t>
            </a:r>
            <a:r>
              <a:rPr lang="es-PR" dirty="0" smtClean="0">
                <a:latin typeface="Candara" panose="020E0502030303020204" pitchFamily="34" charset="0"/>
              </a:rPr>
              <a:t> si dice che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luogo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dove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c’è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stato</a:t>
            </a:r>
            <a:r>
              <a:rPr lang="es-PR" dirty="0" smtClean="0">
                <a:latin typeface="Candara" panose="020E0502030303020204" pitchFamily="34" charset="0"/>
              </a:rPr>
              <a:t> 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confronto </a:t>
            </a:r>
            <a:r>
              <a:rPr lang="es-PR" dirty="0" err="1" smtClean="0">
                <a:latin typeface="Candara" panose="020E0502030303020204" pitchFamily="34" charset="0"/>
              </a:rPr>
              <a:t>dei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versetti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anteriori</a:t>
            </a:r>
            <a:r>
              <a:rPr lang="es-PR" dirty="0" smtClean="0">
                <a:latin typeface="Candara" panose="020E0502030303020204" pitchFamily="34" charset="0"/>
              </a:rPr>
              <a:t> è </a:t>
            </a:r>
            <a:r>
              <a:rPr lang="es-PR" dirty="0" err="1" smtClean="0">
                <a:latin typeface="Candara" panose="020E0502030303020204" pitchFamily="34" charset="0"/>
              </a:rPr>
              <a:t>stato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nel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luogo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delle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offerte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nel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tempio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Di </a:t>
            </a:r>
            <a:r>
              <a:rPr lang="es-PR" dirty="0" err="1" smtClean="0">
                <a:latin typeface="Candara" panose="020E0502030303020204" pitchFamily="34" charset="0"/>
              </a:rPr>
              <a:t>nuovo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è </a:t>
            </a:r>
            <a:r>
              <a:rPr lang="es-PR" dirty="0" err="1" smtClean="0">
                <a:latin typeface="Candara" panose="020E0502030303020204" pitchFamily="34" charset="0"/>
              </a:rPr>
              <a:t>circondato</a:t>
            </a:r>
            <a:r>
              <a:rPr lang="es-PR" dirty="0" smtClean="0">
                <a:latin typeface="Candara" panose="020E0502030303020204" pitchFamily="34" charset="0"/>
              </a:rPr>
              <a:t> da </a:t>
            </a:r>
            <a:r>
              <a:rPr lang="es-PR" dirty="0" err="1" smtClean="0">
                <a:latin typeface="Candara" panose="020E0502030303020204" pitchFamily="34" charset="0"/>
              </a:rPr>
              <a:t>protezione</a:t>
            </a:r>
            <a:r>
              <a:rPr lang="es-PR" dirty="0" smtClean="0">
                <a:latin typeface="Candara" panose="020E0502030303020204" pitchFamily="34" charset="0"/>
              </a:rPr>
              <a:t> divina, e </a:t>
            </a:r>
            <a:r>
              <a:rPr lang="es-PR" dirty="0" err="1" smtClean="0">
                <a:latin typeface="Candara" panose="020E0502030303020204" pitchFamily="34" charset="0"/>
              </a:rPr>
              <a:t>nessuno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l’ha</a:t>
            </a:r>
            <a:r>
              <a:rPr lang="es-PR" dirty="0" smtClean="0">
                <a:latin typeface="Candara" panose="020E0502030303020204" pitchFamily="34" charset="0"/>
              </a:rPr>
              <a:t> preso, </a:t>
            </a:r>
            <a:r>
              <a:rPr lang="es-PR" dirty="0" err="1" smtClean="0">
                <a:latin typeface="Candara" panose="020E0502030303020204" pitchFamily="34" charset="0"/>
              </a:rPr>
              <a:t>nonostante</a:t>
            </a:r>
            <a:r>
              <a:rPr lang="es-PR" dirty="0" smtClean="0">
                <a:latin typeface="Candara" panose="020E0502030303020204" pitchFamily="34" charset="0"/>
              </a:rPr>
              <a:t> i </a:t>
            </a:r>
            <a:r>
              <a:rPr lang="es-PR" dirty="0" err="1" smtClean="0">
                <a:latin typeface="Candara" panose="020E0502030303020204" pitchFamily="34" charset="0"/>
              </a:rPr>
              <a:t>desideri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avevano</a:t>
            </a:r>
            <a:r>
              <a:rPr lang="es-PR" dirty="0" smtClean="0">
                <a:latin typeface="Candara" panose="020E0502030303020204" pitchFamily="34" charset="0"/>
              </a:rPr>
              <a:t> per </a:t>
            </a:r>
            <a:r>
              <a:rPr lang="es-PR" dirty="0" err="1" smtClean="0">
                <a:latin typeface="Candara" panose="020E0502030303020204" pitchFamily="34" charset="0"/>
              </a:rPr>
              <a:t>ucciderlo</a:t>
            </a:r>
            <a:r>
              <a:rPr lang="es-PR" dirty="0" smtClean="0">
                <a:latin typeface="Candara" panose="020E0502030303020204" pitchFamily="34" charset="0"/>
              </a:rPr>
              <a:t>.  </a:t>
            </a:r>
            <a:endParaRPr lang="es-PR" dirty="0" smtClean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105400" y="1826419"/>
            <a:ext cx="4038600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45475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Quelli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al di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sotto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8.19-24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44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105399" cy="4719638"/>
          </a:xfrm>
        </p:spPr>
        <p:txBody>
          <a:bodyPr>
            <a:normAutofit/>
          </a:bodyPr>
          <a:lstStyle/>
          <a:p>
            <a:r>
              <a:rPr lang="es-PR" dirty="0" smtClean="0">
                <a:latin typeface="Candara" panose="020E0502030303020204" pitchFamily="34" charset="0"/>
              </a:rPr>
              <a:t>Ancora non era </a:t>
            </a:r>
            <a:r>
              <a:rPr lang="es-PR" dirty="0" err="1" smtClean="0">
                <a:latin typeface="Candara" panose="020E0502030303020204" pitchFamily="34" charset="0"/>
              </a:rPr>
              <a:t>arrivata</a:t>
            </a:r>
            <a:r>
              <a:rPr lang="es-PR" dirty="0" smtClean="0">
                <a:latin typeface="Candara" panose="020E0502030303020204" pitchFamily="34" charset="0"/>
              </a:rPr>
              <a:t> la </a:t>
            </a:r>
            <a:r>
              <a:rPr lang="es-PR" dirty="0" err="1" smtClean="0">
                <a:latin typeface="Candara" panose="020E0502030303020204" pitchFamily="34" charset="0"/>
              </a:rPr>
              <a:t>sua</a:t>
            </a:r>
            <a:r>
              <a:rPr lang="es-PR" dirty="0" smtClean="0">
                <a:latin typeface="Candara" panose="020E0502030303020204" pitchFamily="34" charset="0"/>
              </a:rPr>
              <a:t> ora; </a:t>
            </a:r>
            <a:r>
              <a:rPr lang="es-PR" dirty="0" err="1" smtClean="0">
                <a:latin typeface="Candara" panose="020E0502030303020204" pitchFamily="34" charset="0"/>
              </a:rPr>
              <a:t>questo</a:t>
            </a:r>
            <a:r>
              <a:rPr lang="es-PR" dirty="0" smtClean="0">
                <a:latin typeface="Candara" panose="020E0502030303020204" pitchFamily="34" charset="0"/>
              </a:rPr>
              <a:t> si </a:t>
            </a:r>
            <a:r>
              <a:rPr lang="es-PR" dirty="0" err="1" smtClean="0">
                <a:latin typeface="Candara" panose="020E0502030303020204" pitchFamily="34" charset="0"/>
              </a:rPr>
              <a:t>riferisce</a:t>
            </a:r>
            <a:r>
              <a:rPr lang="es-PR" dirty="0" smtClean="0">
                <a:latin typeface="Candara" panose="020E0502030303020204" pitchFamily="34" charset="0"/>
              </a:rPr>
              <a:t> al tempo </a:t>
            </a:r>
            <a:r>
              <a:rPr lang="es-PR" dirty="0" err="1" smtClean="0">
                <a:latin typeface="Candara" panose="020E0502030303020204" pitchFamily="34" charset="0"/>
              </a:rPr>
              <a:t>quando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sarebbe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crocifisso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nel</a:t>
            </a:r>
            <a:r>
              <a:rPr lang="es-PR" dirty="0" smtClean="0">
                <a:latin typeface="Candara" panose="020E0502030303020204" pitchFamily="34" charset="0"/>
              </a:rPr>
              <a:t> Calvario per </a:t>
            </a:r>
            <a:r>
              <a:rPr lang="es-PR" dirty="0" err="1" smtClean="0">
                <a:latin typeface="Candara" panose="020E0502030303020204" pitchFamily="34" charset="0"/>
              </a:rPr>
              <a:t>morire</a:t>
            </a:r>
            <a:r>
              <a:rPr lang="es-PR" dirty="0" smtClean="0">
                <a:latin typeface="Candara" panose="020E0502030303020204" pitchFamily="34" charset="0"/>
              </a:rPr>
              <a:t> per i </a:t>
            </a:r>
            <a:r>
              <a:rPr lang="es-PR" dirty="0" err="1" smtClean="0">
                <a:latin typeface="Candara" panose="020E0502030303020204" pitchFamily="34" charset="0"/>
              </a:rPr>
              <a:t>peccati</a:t>
            </a:r>
            <a:r>
              <a:rPr lang="es-PR" dirty="0" smtClean="0">
                <a:latin typeface="Candara" panose="020E0502030303020204" pitchFamily="34" charset="0"/>
              </a:rPr>
              <a:t> del mondo. 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24820" r="22617"/>
          <a:stretch/>
        </p:blipFill>
        <p:spPr>
          <a:xfrm>
            <a:off x="5181599" y="1837267"/>
            <a:ext cx="3962401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77368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Quelli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al di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sotto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8.19-24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105399" cy="4719638"/>
          </a:xfrm>
        </p:spPr>
        <p:txBody>
          <a:bodyPr>
            <a:normAutofit fontScale="92500" lnSpcReduction="1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L’essere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umano</a:t>
            </a:r>
            <a:r>
              <a:rPr lang="es-PR" dirty="0" smtClean="0">
                <a:latin typeface="Candara" panose="020E0502030303020204" pitchFamily="34" charset="0"/>
              </a:rPr>
              <a:t> si </a:t>
            </a:r>
            <a:r>
              <a:rPr lang="es-PR" dirty="0" err="1" smtClean="0">
                <a:latin typeface="Candara" panose="020E0502030303020204" pitchFamily="34" charset="0"/>
              </a:rPr>
              <a:t>crede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più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saggio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ciò</a:t>
            </a:r>
            <a:r>
              <a:rPr lang="es-PR" dirty="0" smtClean="0">
                <a:latin typeface="Candara" panose="020E0502030303020204" pitchFamily="34" charset="0"/>
              </a:rPr>
              <a:t> che realmente è, en ella </a:t>
            </a:r>
            <a:r>
              <a:rPr lang="es-PR" dirty="0" err="1" smtClean="0">
                <a:latin typeface="Candara" panose="020E0502030303020204" pitchFamily="34" charset="0"/>
              </a:rPr>
              <a:t>sua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arroganza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pretende una </a:t>
            </a:r>
            <a:r>
              <a:rPr lang="es-PR" dirty="0" err="1" smtClean="0">
                <a:latin typeface="Candara" panose="020E0502030303020204" pitchFamily="34" charset="0"/>
              </a:rPr>
              <a:t>conoscenza</a:t>
            </a:r>
            <a:r>
              <a:rPr lang="es-PR" dirty="0" smtClean="0">
                <a:latin typeface="Candara" panose="020E0502030303020204" pitchFamily="34" charset="0"/>
              </a:rPr>
              <a:t> che è </a:t>
            </a:r>
            <a:r>
              <a:rPr lang="es-PR" dirty="0" err="1" smtClean="0">
                <a:latin typeface="Candara" panose="020E0502030303020204" pitchFamily="34" charset="0"/>
              </a:rPr>
              <a:t>impossibile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senza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l’illuminazione</a:t>
            </a:r>
            <a:r>
              <a:rPr lang="es-PR" dirty="0" smtClean="0">
                <a:latin typeface="Candara" panose="020E0502030303020204" pitchFamily="34" charset="0"/>
              </a:rPr>
              <a:t> divina.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Così</a:t>
            </a:r>
            <a:r>
              <a:rPr lang="es-PR" dirty="0" smtClean="0">
                <a:latin typeface="Candara" panose="020E0502030303020204" pitchFamily="34" charset="0"/>
              </a:rPr>
              <a:t> le cose, </a:t>
            </a:r>
            <a:r>
              <a:rPr lang="es-PR" dirty="0" err="1" smtClean="0">
                <a:latin typeface="Candara" panose="020E0502030303020204" pitchFamily="34" charset="0"/>
              </a:rPr>
              <a:t>invece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semplificare</a:t>
            </a:r>
            <a:r>
              <a:rPr lang="es-PR" dirty="0" smtClean="0">
                <a:latin typeface="Candara" panose="020E0502030303020204" pitchFamily="34" charset="0"/>
              </a:rPr>
              <a:t> e </a:t>
            </a:r>
            <a:r>
              <a:rPr lang="es-PR" dirty="0" err="1" smtClean="0">
                <a:latin typeface="Candara" panose="020E0502030303020204" pitchFamily="34" charset="0"/>
              </a:rPr>
              <a:t>risolvere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problema, Dio </a:t>
            </a:r>
            <a:r>
              <a:rPr lang="es-PR" dirty="0">
                <a:latin typeface="Candara" panose="020E0502030303020204" pitchFamily="34" charset="0"/>
              </a:rPr>
              <a:t>lo complica </a:t>
            </a:r>
            <a:r>
              <a:rPr lang="es-PR" dirty="0" smtClean="0">
                <a:latin typeface="Candara" panose="020E0502030303020204" pitchFamily="34" charset="0"/>
              </a:rPr>
              <a:t>per </a:t>
            </a:r>
            <a:r>
              <a:rPr lang="es-PR" dirty="0" err="1" smtClean="0">
                <a:latin typeface="Candara" panose="020E0502030303020204" pitchFamily="34" charset="0"/>
              </a:rPr>
              <a:t>umiliare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uomo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029200" y="1826419"/>
            <a:ext cx="4114800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51077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Quelli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al di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sotto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8.19-24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" y="1905000"/>
            <a:ext cx="5105399" cy="4795838"/>
          </a:xfrm>
        </p:spPr>
        <p:txBody>
          <a:bodyPr>
            <a:normAutofit lnSpcReduction="1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già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aveva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dichiarato</a:t>
            </a:r>
            <a:r>
              <a:rPr lang="es-PR" dirty="0" smtClean="0">
                <a:latin typeface="Candara" panose="020E0502030303020204" pitchFamily="34" charset="0"/>
              </a:rPr>
              <a:t> che era </a:t>
            </a:r>
            <a:r>
              <a:rPr lang="es-PR" dirty="0" err="1" smtClean="0">
                <a:latin typeface="Candara" panose="020E0502030303020204" pitchFamily="34" charset="0"/>
              </a:rPr>
              <a:t>necessario</a:t>
            </a:r>
            <a:r>
              <a:rPr lang="es-PR" dirty="0" smtClean="0">
                <a:latin typeface="Candara" panose="020E0502030303020204" pitchFamily="34" charset="0"/>
              </a:rPr>
              <a:t>  </a:t>
            </a:r>
            <a:r>
              <a:rPr lang="es-PR" dirty="0" err="1" smtClean="0">
                <a:latin typeface="Candara" panose="020E0502030303020204" pitchFamily="34" charset="0"/>
              </a:rPr>
              <a:t>diventare</a:t>
            </a:r>
            <a:r>
              <a:rPr lang="es-PR" dirty="0" smtClean="0">
                <a:latin typeface="Candara" panose="020E0502030303020204" pitchFamily="34" charset="0"/>
              </a:rPr>
              <a:t> come un </a:t>
            </a:r>
            <a:r>
              <a:rPr lang="es-PR" dirty="0" err="1" smtClean="0">
                <a:latin typeface="Candara" panose="020E0502030303020204" pitchFamily="34" charset="0"/>
              </a:rPr>
              <a:t>bambino</a:t>
            </a:r>
            <a:r>
              <a:rPr lang="es-PR" dirty="0" smtClean="0">
                <a:latin typeface="Candara" panose="020E0502030303020204" pitchFamily="34" charset="0"/>
              </a:rPr>
              <a:t> per entrare </a:t>
            </a:r>
            <a:r>
              <a:rPr lang="es-PR" dirty="0" err="1" smtClean="0">
                <a:latin typeface="Candara" panose="020E0502030303020204" pitchFamily="34" charset="0"/>
              </a:rPr>
              <a:t>nel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regno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cieli</a:t>
            </a:r>
            <a:r>
              <a:rPr lang="es-PR" dirty="0" smtClean="0">
                <a:latin typeface="Candara" panose="020E0502030303020204" pitchFamily="34" charset="0"/>
              </a:rPr>
              <a:t> (</a:t>
            </a:r>
            <a:r>
              <a:rPr lang="es-PR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Matteo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18:3</a:t>
            </a:r>
            <a:r>
              <a:rPr lang="es-PR" dirty="0">
                <a:latin typeface="Candara" panose="020E0502030303020204" pitchFamily="34" charset="0"/>
              </a:rPr>
              <a:t>), </a:t>
            </a:r>
            <a:r>
              <a:rPr lang="es-PR" dirty="0" smtClean="0">
                <a:latin typeface="Candara" panose="020E0502030303020204" pitchFamily="34" charset="0"/>
              </a:rPr>
              <a:t>e al </a:t>
            </a:r>
            <a:r>
              <a:rPr lang="es-PR" dirty="0" err="1" smtClean="0">
                <a:latin typeface="Candara" panose="020E0502030303020204" pitchFamily="34" charset="0"/>
              </a:rPr>
              <a:t>pregare</a:t>
            </a:r>
            <a:r>
              <a:rPr lang="es-PR" dirty="0" smtClean="0">
                <a:latin typeface="Candara" panose="020E0502030303020204" pitchFamily="34" charset="0"/>
              </a:rPr>
              <a:t> a </a:t>
            </a:r>
            <a:r>
              <a:rPr lang="es-PR" dirty="0" err="1" smtClean="0">
                <a:latin typeface="Candara" panose="020E0502030303020204" pitchFamily="34" charset="0"/>
              </a:rPr>
              <a:t>Suo</a:t>
            </a:r>
            <a:r>
              <a:rPr lang="es-PR" dirty="0" smtClean="0">
                <a:latin typeface="Candara" panose="020E0502030303020204" pitchFamily="34" charset="0"/>
              </a:rPr>
              <a:t> Padre </a:t>
            </a:r>
            <a:r>
              <a:rPr lang="es-PR" dirty="0" err="1" smtClean="0">
                <a:latin typeface="Candara" panose="020E0502030303020204" pitchFamily="34" charset="0"/>
              </a:rPr>
              <a:t>aveva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esclamato</a:t>
            </a:r>
            <a:r>
              <a:rPr lang="es-PR" dirty="0" smtClean="0">
                <a:latin typeface="Candara" panose="020E0502030303020204" pitchFamily="34" charset="0"/>
              </a:rPr>
              <a:t> che Dio </a:t>
            </a:r>
            <a:r>
              <a:rPr lang="es-PR" dirty="0" err="1" smtClean="0">
                <a:latin typeface="Candara" panose="020E0502030303020204" pitchFamily="34" charset="0"/>
              </a:rPr>
              <a:t>rivelò</a:t>
            </a:r>
            <a:r>
              <a:rPr lang="es-PR" dirty="0" smtClean="0">
                <a:latin typeface="Candara" panose="020E0502030303020204" pitchFamily="34" charset="0"/>
              </a:rPr>
              <a:t> i </a:t>
            </a:r>
            <a:r>
              <a:rPr lang="es-PR" dirty="0" err="1" smtClean="0">
                <a:latin typeface="Candara" panose="020E0502030303020204" pitchFamily="34" charset="0"/>
              </a:rPr>
              <a:t>grandi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segreti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bambini</a:t>
            </a:r>
            <a:r>
              <a:rPr lang="es-PR" dirty="0" smtClean="0">
                <a:latin typeface="Candara" panose="020E0502030303020204" pitchFamily="34" charset="0"/>
              </a:rPr>
              <a:t> (</a:t>
            </a:r>
            <a:r>
              <a:rPr lang="es-PR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Matteo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11:25</a:t>
            </a:r>
            <a:r>
              <a:rPr lang="es-PR" dirty="0" smtClean="0">
                <a:latin typeface="Candara" panose="020E0502030303020204" pitchFamily="34" charset="0"/>
              </a:rPr>
              <a:t>).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4651" r="25617"/>
          <a:stretch/>
        </p:blipFill>
        <p:spPr>
          <a:xfrm>
            <a:off x="5105400" y="1808205"/>
            <a:ext cx="4038600" cy="50497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07769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Quelli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al di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sotto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8.19-24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47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105399" cy="4719638"/>
          </a:xfrm>
        </p:spPr>
        <p:txBody>
          <a:bodyPr>
            <a:normAutofit lnSpcReduction="1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L’</a:t>
            </a:r>
            <a:r>
              <a:rPr lang="es-PR" dirty="0" err="1" smtClean="0">
                <a:latin typeface="Candara" panose="020E0502030303020204" pitchFamily="34" charset="0"/>
              </a:rPr>
              <a:t>enigma</a:t>
            </a:r>
            <a:r>
              <a:rPr lang="es-PR" dirty="0" smtClean="0">
                <a:latin typeface="Candara" panose="020E0502030303020204" pitchFamily="34" charset="0"/>
              </a:rPr>
              <a:t> in </a:t>
            </a:r>
            <a:r>
              <a:rPr lang="es-PR" dirty="0" err="1" smtClean="0">
                <a:latin typeface="Candara" panose="020E0502030303020204" pitchFamily="34" charset="0"/>
              </a:rPr>
              <a:t>questa</a:t>
            </a:r>
            <a:r>
              <a:rPr lang="es-PR" dirty="0" smtClean="0">
                <a:latin typeface="Candara" panose="020E0502030303020204" pitchFamily="34" charset="0"/>
              </a:rPr>
              <a:t> ocasione era che se </a:t>
            </a:r>
            <a:r>
              <a:rPr lang="es-PR" dirty="0" err="1" smtClean="0">
                <a:latin typeface="Candara" panose="020E0502030303020204" pitchFamily="34" charset="0"/>
              </a:rPr>
              <a:t>se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andasse</a:t>
            </a:r>
            <a:r>
              <a:rPr lang="es-PR" dirty="0" smtClean="0">
                <a:latin typeface="Candara" panose="020E0502030303020204" pitchFamily="34" charset="0"/>
              </a:rPr>
              <a:t>, loro lo </a:t>
            </a:r>
            <a:r>
              <a:rPr lang="es-PR" dirty="0" err="1" smtClean="0">
                <a:latin typeface="Candara" panose="020E0502030303020204" pitchFamily="34" charset="0"/>
              </a:rPr>
              <a:t>cercherebbero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ma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sarebbe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impossibile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seguirlo al </a:t>
            </a:r>
            <a:r>
              <a:rPr lang="es-PR" dirty="0" err="1" smtClean="0">
                <a:latin typeface="Candara" panose="020E0502030303020204" pitchFamily="34" charset="0"/>
              </a:rPr>
              <a:t>luogo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dove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andava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uomini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quindi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rispondono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beffardamente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5517" t="5057" r="38145" b="6719"/>
          <a:stretch/>
        </p:blipFill>
        <p:spPr>
          <a:xfrm>
            <a:off x="5352081" y="1828800"/>
            <a:ext cx="3791919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2323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Quelli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al di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sotto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8.19-24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105399" cy="4719638"/>
          </a:xfrm>
        </p:spPr>
        <p:txBody>
          <a:bodyPr>
            <a:normAutofit fontScale="92500" lnSpcReduction="2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Q</a:t>
            </a:r>
            <a:r>
              <a:rPr lang="es-PR" dirty="0" err="1" smtClean="0">
                <a:latin typeface="Candara" panose="020E0502030303020204" pitchFamily="34" charset="0"/>
              </a:rPr>
              <a:t>uando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commentann</a:t>
            </a:r>
            <a:r>
              <a:rPr lang="es-PR" dirty="0" smtClean="0">
                <a:latin typeface="Candara" panose="020E0502030303020204" pitchFamily="34" charset="0"/>
              </a:rPr>
              <a:t> di forma </a:t>
            </a:r>
            <a:r>
              <a:rPr lang="es-PR" dirty="0" err="1" smtClean="0">
                <a:latin typeface="Candara" panose="020E0502030303020204" pitchFamily="34" charset="0"/>
              </a:rPr>
              <a:t>sarcastica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forse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pensi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togliersi</a:t>
            </a:r>
            <a:r>
              <a:rPr lang="es-PR" dirty="0" smtClean="0">
                <a:latin typeface="Candara" panose="020E0502030303020204" pitchFamily="34" charset="0"/>
              </a:rPr>
              <a:t> la vita, lo </a:t>
            </a:r>
            <a:r>
              <a:rPr lang="es-PR" dirty="0" err="1" smtClean="0">
                <a:latin typeface="Candara" panose="020E0502030303020204" pitchFamily="34" charset="0"/>
              </a:rPr>
              <a:t>fanno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coscienti</a:t>
            </a:r>
            <a:r>
              <a:rPr lang="es-PR" dirty="0" smtClean="0">
                <a:latin typeface="Candara" panose="020E0502030303020204" pitchFamily="34" charset="0"/>
              </a:rPr>
              <a:t> di che </a:t>
            </a:r>
            <a:r>
              <a:rPr lang="es-PR" dirty="0" err="1" smtClean="0">
                <a:latin typeface="Candara" panose="020E0502030303020204" pitchFamily="34" charset="0"/>
              </a:rPr>
              <a:t>nel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pensiero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ebreo</a:t>
            </a:r>
            <a:r>
              <a:rPr lang="es-PR" dirty="0" smtClean="0">
                <a:latin typeface="Candara" panose="020E0502030303020204" pitchFamily="34" charset="0"/>
              </a:rPr>
              <a:t> le </a:t>
            </a:r>
            <a:r>
              <a:rPr lang="es-PR" dirty="0" err="1" smtClean="0">
                <a:latin typeface="Candara" panose="020E0502030303020204" pitchFamily="34" charset="0"/>
              </a:rPr>
              <a:t>profondità</a:t>
            </a:r>
            <a:r>
              <a:rPr lang="es-PR" dirty="0" smtClean="0">
                <a:latin typeface="Candara" panose="020E0502030303020204" pitchFamily="34" charset="0"/>
              </a:rPr>
              <a:t> del inferno </a:t>
            </a:r>
            <a:r>
              <a:rPr lang="es-PR" dirty="0" err="1" smtClean="0">
                <a:latin typeface="Candara" panose="020E0502030303020204" pitchFamily="34" charset="0"/>
              </a:rPr>
              <a:t>erano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riservate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suicidi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Nella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coltura</a:t>
            </a:r>
            <a:r>
              <a:rPr lang="es-PR" dirty="0" smtClean="0">
                <a:latin typeface="Candara" panose="020E0502030303020204" pitchFamily="34" charset="0"/>
              </a:rPr>
              <a:t> e </a:t>
            </a:r>
            <a:r>
              <a:rPr lang="es-PR" dirty="0" err="1" smtClean="0">
                <a:latin typeface="Candara" panose="020E0502030303020204" pitchFamily="34" charset="0"/>
              </a:rPr>
              <a:t>pensiero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quel</a:t>
            </a:r>
            <a:r>
              <a:rPr lang="es-PR" dirty="0" smtClean="0">
                <a:latin typeface="Candara" panose="020E0502030303020204" pitchFamily="34" charset="0"/>
              </a:rPr>
              <a:t> tempo, </a:t>
            </a:r>
            <a:r>
              <a:rPr lang="es-PR" dirty="0" err="1" smtClean="0">
                <a:latin typeface="Candara" panose="020E0502030303020204" pitchFamily="34" charset="0"/>
              </a:rPr>
              <a:t>stavano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dicendo</a:t>
            </a:r>
            <a:r>
              <a:rPr lang="es-PR" dirty="0" smtClean="0">
                <a:latin typeface="Candara" panose="020E0502030303020204" pitchFamily="34" charset="0"/>
              </a:rPr>
              <a:t>: “Che si </a:t>
            </a:r>
            <a:r>
              <a:rPr lang="es-PR" dirty="0" err="1" smtClean="0">
                <a:latin typeface="Candara" panose="020E0502030303020204" pitchFamily="34" charset="0"/>
              </a:rPr>
              <a:t>vada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all</a:t>
            </a:r>
            <a:r>
              <a:rPr lang="es-PR" dirty="0" err="1" smtClean="0">
                <a:latin typeface="Candara" panose="020E0502030303020204" pitchFamily="34" charset="0"/>
              </a:rPr>
              <a:t>’inferno</a:t>
            </a:r>
            <a:r>
              <a:rPr lang="es-PR" dirty="0" smtClean="0">
                <a:latin typeface="Candara" panose="020E0502030303020204" pitchFamily="34" charset="0"/>
              </a:rPr>
              <a:t> dato che si </a:t>
            </a:r>
            <a:r>
              <a:rPr lang="es-PR" dirty="0" err="1" smtClean="0">
                <a:latin typeface="Candara" panose="020E0502030303020204" pitchFamily="34" charset="0"/>
              </a:rPr>
              <a:t>suiciderà</a:t>
            </a:r>
            <a:r>
              <a:rPr lang="es-PR" dirty="0" smtClean="0">
                <a:latin typeface="Candara" panose="020E0502030303020204" pitchFamily="34" charset="0"/>
              </a:rPr>
              <a:t>.”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27745" r="9114"/>
          <a:stretch/>
        </p:blipFill>
        <p:spPr>
          <a:xfrm>
            <a:off x="5562600" y="1826419"/>
            <a:ext cx="3581400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38307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>
                <a:latin typeface="Candara" pitchFamily="34" charset="0"/>
                <a:cs typeface="Calibri" pitchFamily="34" charset="0"/>
              </a:rPr>
              <a:t>Los de abajo</a:t>
            </a:r>
            <a:br>
              <a:rPr lang="es-PR" dirty="0">
                <a:latin typeface="Candara" pitchFamily="34" charset="0"/>
                <a:cs typeface="Calibri" pitchFamily="34" charset="0"/>
              </a:rPr>
            </a:b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Juan 8.19-24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49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" y="3109914"/>
            <a:ext cx="9144000" cy="3748086"/>
          </a:xfrm>
        </p:spPr>
        <p:txBody>
          <a:bodyPr>
            <a:normAutofit fontScale="85000" lnSpcReduction="2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afferma</a:t>
            </a:r>
            <a:r>
              <a:rPr lang="es-PR" dirty="0" smtClean="0">
                <a:latin typeface="Candara" panose="020E0502030303020204" pitchFamily="34" charset="0"/>
              </a:rPr>
              <a:t> una </a:t>
            </a:r>
            <a:r>
              <a:rPr lang="es-PR" dirty="0" err="1" smtClean="0">
                <a:latin typeface="Candara" panose="020E0502030303020204" pitchFamily="34" charset="0"/>
              </a:rPr>
              <a:t>verità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intollerabile</a:t>
            </a:r>
            <a:r>
              <a:rPr lang="es-PR" dirty="0" smtClean="0">
                <a:latin typeface="Candara" panose="020E0502030303020204" pitchFamily="34" charset="0"/>
              </a:rPr>
              <a:t> per </a:t>
            </a:r>
            <a:r>
              <a:rPr lang="es-PR" dirty="0">
                <a:latin typeface="Candara" panose="020E0502030303020204" pitchFamily="34" charset="0"/>
              </a:rPr>
              <a:t>la mente </a:t>
            </a:r>
            <a:r>
              <a:rPr lang="es-PR" dirty="0" smtClean="0">
                <a:latin typeface="Candara" panose="020E0502030303020204" pitchFamily="34" charset="0"/>
              </a:rPr>
              <a:t>non </a:t>
            </a:r>
            <a:r>
              <a:rPr lang="es-PR" dirty="0" err="1" smtClean="0">
                <a:latin typeface="Candara" panose="020E0502030303020204" pitchFamily="34" charset="0"/>
              </a:rPr>
              <a:t>rigenerata</a:t>
            </a:r>
            <a:r>
              <a:rPr lang="es-PR" dirty="0">
                <a:latin typeface="Candara" panose="020E0502030303020204" pitchFamily="34" charset="0"/>
              </a:rPr>
              <a:t>.</a:t>
            </a:r>
          </a:p>
          <a:p>
            <a:r>
              <a:rPr lang="es-PR" b="1" dirty="0">
                <a:latin typeface="Candara" panose="020E0502030303020204" pitchFamily="34" charset="0"/>
              </a:rPr>
              <a:t>1. </a:t>
            </a:r>
            <a:r>
              <a:rPr lang="es-PR" b="1" dirty="0" smtClean="0">
                <a:latin typeface="Candara" panose="020E0502030303020204" pitchFamily="34" charset="0"/>
              </a:rPr>
              <a:t>Io </a:t>
            </a:r>
            <a:r>
              <a:rPr lang="es-PR" b="1" dirty="0" err="1" smtClean="0">
                <a:latin typeface="Candara" panose="020E0502030303020204" pitchFamily="34" charset="0"/>
              </a:rPr>
              <a:t>sono</a:t>
            </a:r>
            <a:r>
              <a:rPr lang="es-PR" b="1" dirty="0" smtClean="0">
                <a:latin typeface="Candara" panose="020E0502030303020204" pitchFamily="34" charset="0"/>
              </a:rPr>
              <a:t> di </a:t>
            </a:r>
            <a:r>
              <a:rPr lang="es-PR" b="1" dirty="0" err="1" smtClean="0">
                <a:latin typeface="Candara" panose="020E0502030303020204" pitchFamily="34" charset="0"/>
              </a:rPr>
              <a:t>lassù</a:t>
            </a:r>
            <a:r>
              <a:rPr lang="es-PR" b="1" dirty="0" smtClean="0">
                <a:latin typeface="Candara" panose="020E0502030303020204" pitchFamily="34" charset="0"/>
              </a:rPr>
              <a:t> (</a:t>
            </a:r>
            <a:r>
              <a:rPr lang="es-PR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23a</a:t>
            </a:r>
            <a:r>
              <a:rPr lang="es-PR" b="1" dirty="0">
                <a:latin typeface="Candara" panose="020E0502030303020204" pitchFamily="34" charset="0"/>
              </a:rPr>
              <a:t>).</a:t>
            </a:r>
          </a:p>
          <a:p>
            <a:r>
              <a:rPr lang="es-PR" dirty="0" smtClean="0">
                <a:latin typeface="Candara" panose="020E0502030303020204" pitchFamily="34" charset="0"/>
              </a:rPr>
              <a:t>Con </a:t>
            </a:r>
            <a:r>
              <a:rPr lang="es-PR" dirty="0" err="1" smtClean="0">
                <a:latin typeface="Candara" panose="020E0502030303020204" pitchFamily="34" charset="0"/>
              </a:rPr>
              <a:t>questo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voleva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dire</a:t>
            </a:r>
            <a:r>
              <a:rPr lang="es-PR" dirty="0" smtClean="0">
                <a:latin typeface="Candara" panose="020E0502030303020204" pitchFamily="34" charset="0"/>
              </a:rPr>
              <a:t> che era distinto di loro </a:t>
            </a:r>
            <a:r>
              <a:rPr lang="es-PR" dirty="0" err="1" smtClean="0">
                <a:latin typeface="Candara" panose="020E0502030303020204" pitchFamily="34" charset="0"/>
              </a:rPr>
              <a:t>posto</a:t>
            </a:r>
            <a:r>
              <a:rPr lang="es-PR" dirty="0" smtClean="0">
                <a:latin typeface="Candara" panose="020E0502030303020204" pitchFamily="34" charset="0"/>
              </a:rPr>
              <a:t> che loro </a:t>
            </a:r>
            <a:r>
              <a:rPr lang="es-PR" dirty="0" err="1" smtClean="0">
                <a:latin typeface="Candara" panose="020E0502030303020204" pitchFamily="34" charset="0"/>
              </a:rPr>
              <a:t>erano</a:t>
            </a:r>
            <a:r>
              <a:rPr lang="es-PR" dirty="0" smtClean="0">
                <a:latin typeface="Candara" panose="020E0502030303020204" pitchFamily="34" charset="0"/>
              </a:rPr>
              <a:t> di “</a:t>
            </a:r>
            <a:r>
              <a:rPr lang="es-PR" dirty="0" err="1" smtClean="0">
                <a:latin typeface="Candara" panose="020E0502030303020204" pitchFamily="34" charset="0"/>
              </a:rPr>
              <a:t>quaggiù</a:t>
            </a:r>
            <a:r>
              <a:rPr lang="es-PR" dirty="0" smtClean="0">
                <a:latin typeface="Candara" panose="020E0502030303020204" pitchFamily="34" charset="0"/>
              </a:rPr>
              <a:t>”.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così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voleva</a:t>
            </a:r>
            <a:r>
              <a:rPr lang="es-PR" dirty="0" smtClean="0">
                <a:latin typeface="Candara" panose="020E0502030303020204" pitchFamily="34" charset="0"/>
              </a:rPr>
              <a:t> indicare che era </a:t>
            </a:r>
            <a:r>
              <a:rPr lang="es-PR" dirty="0" err="1" smtClean="0">
                <a:latin typeface="Candara" panose="020E0502030303020204" pitchFamily="34" charset="0"/>
              </a:rPr>
              <a:t>venuto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dal</a:t>
            </a:r>
            <a:r>
              <a:rPr lang="es-PR" dirty="0" smtClean="0">
                <a:latin typeface="Candara" panose="020E0502030303020204" pitchFamily="34" charset="0"/>
              </a:rPr>
              <a:t> cielo. </a:t>
            </a:r>
            <a:endParaRPr lang="es-PR" dirty="0">
              <a:latin typeface="Candara" panose="020E0502030303020204" pitchFamily="34" charset="0"/>
            </a:endParaRPr>
          </a:p>
          <a:p>
            <a:r>
              <a:rPr lang="es-PR" b="1" dirty="0">
                <a:latin typeface="Candara" panose="020E0502030303020204" pitchFamily="34" charset="0"/>
              </a:rPr>
              <a:t>2. </a:t>
            </a:r>
            <a:r>
              <a:rPr lang="es-PR" b="1" dirty="0" smtClean="0">
                <a:latin typeface="Candara" panose="020E0502030303020204" pitchFamily="34" charset="0"/>
              </a:rPr>
              <a:t>Io non </a:t>
            </a:r>
            <a:r>
              <a:rPr lang="es-PR" b="1" dirty="0" err="1" smtClean="0">
                <a:latin typeface="Candara" panose="020E0502030303020204" pitchFamily="34" charset="0"/>
              </a:rPr>
              <a:t>sono</a:t>
            </a:r>
            <a:r>
              <a:rPr lang="es-PR" b="1" dirty="0" smtClean="0">
                <a:latin typeface="Candara" panose="020E0502030303020204" pitchFamily="34" charset="0"/>
              </a:rPr>
              <a:t> di </a:t>
            </a:r>
            <a:r>
              <a:rPr lang="es-PR" b="1" dirty="0" err="1" smtClean="0">
                <a:latin typeface="Candara" panose="020E0502030303020204" pitchFamily="34" charset="0"/>
              </a:rPr>
              <a:t>questo</a:t>
            </a:r>
            <a:r>
              <a:rPr lang="es-PR" b="1" dirty="0" smtClean="0">
                <a:latin typeface="Candara" panose="020E0502030303020204" pitchFamily="34" charset="0"/>
              </a:rPr>
              <a:t> mondo (</a:t>
            </a:r>
            <a:r>
              <a:rPr lang="es-PR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23b</a:t>
            </a:r>
            <a:r>
              <a:rPr lang="es-PR" b="1" dirty="0">
                <a:latin typeface="Candara" panose="020E0502030303020204" pitchFamily="34" charset="0"/>
              </a:rPr>
              <a:t>).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indica che anche se si </a:t>
            </a:r>
            <a:r>
              <a:rPr lang="es-PR" dirty="0" err="1" smtClean="0">
                <a:latin typeface="Candara" panose="020E0502030303020204" pitchFamily="34" charset="0"/>
              </a:rPr>
              <a:t>assomigli</a:t>
            </a:r>
            <a:r>
              <a:rPr lang="es-PR" dirty="0" smtClean="0">
                <a:latin typeface="Candara" panose="020E0502030303020204" pitchFamily="34" charset="0"/>
              </a:rPr>
              <a:t> a loro, </a:t>
            </a:r>
            <a:r>
              <a:rPr lang="es-PR" dirty="0" err="1" smtClean="0">
                <a:latin typeface="Candara" panose="020E0502030303020204" pitchFamily="34" charset="0"/>
              </a:rPr>
              <a:t>tuttavia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c’è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qualcosa</a:t>
            </a:r>
            <a:r>
              <a:rPr lang="es-PR" dirty="0" smtClean="0">
                <a:latin typeface="Candara" panose="020E0502030303020204" pitchFamily="34" charset="0"/>
              </a:rPr>
              <a:t> che lo eleva </a:t>
            </a:r>
            <a:r>
              <a:rPr lang="es-PR" dirty="0" err="1" smtClean="0">
                <a:latin typeface="Candara" panose="020E0502030303020204" pitchFamily="34" charset="0"/>
              </a:rPr>
              <a:t>sopra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>
                <a:latin typeface="Candara" panose="020E0502030303020204" pitchFamily="34" charset="0"/>
              </a:rPr>
              <a:t>i</a:t>
            </a:r>
            <a:r>
              <a:rPr lang="es-PR" dirty="0" err="1" smtClean="0">
                <a:latin typeface="Candara" panose="020E0502030303020204" pitchFamily="34" charset="0"/>
              </a:rPr>
              <a:t>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resto </a:t>
            </a:r>
            <a:r>
              <a:rPr lang="es-PR" dirty="0" err="1" smtClean="0">
                <a:latin typeface="Candara" panose="020E0502030303020204" pitchFamily="34" charset="0"/>
              </a:rPr>
              <a:t>dell’umanità</a:t>
            </a:r>
            <a:r>
              <a:rPr lang="es-PR" dirty="0" smtClean="0">
                <a:latin typeface="Candara" panose="020E0502030303020204" pitchFamily="34" charset="0"/>
              </a:rPr>
              <a:t>.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b="20833"/>
          <a:stretch/>
        </p:blipFill>
        <p:spPr>
          <a:xfrm>
            <a:off x="0" y="0"/>
            <a:ext cx="9144000" cy="2895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47802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r>
              <a:rPr lang="es-PR" dirty="0">
                <a:latin typeface="Candara" pitchFamily="34" charset="0"/>
                <a:cs typeface="Calibri" pitchFamily="34" charset="0"/>
              </a:rPr>
              <a:t/>
            </a:r>
            <a:br>
              <a:rPr lang="es-PR" dirty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8.1-11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8482" t="15085" r="5477" b="13511"/>
          <a:stretch/>
        </p:blipFill>
        <p:spPr>
          <a:xfrm>
            <a:off x="0" y="1676401"/>
            <a:ext cx="9144000" cy="51815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87962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>
                <a:latin typeface="Candara" pitchFamily="34" charset="0"/>
                <a:cs typeface="Calibri" pitchFamily="34" charset="0"/>
              </a:rPr>
              <a:t>Los de abajo</a:t>
            </a:r>
            <a:br>
              <a:rPr lang="es-PR" dirty="0">
                <a:latin typeface="Candara" pitchFamily="34" charset="0"/>
                <a:cs typeface="Calibri" pitchFamily="34" charset="0"/>
              </a:rPr>
            </a:b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Juan 8.19-24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50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" y="3048000"/>
            <a:ext cx="9144000" cy="3652838"/>
          </a:xfrm>
        </p:spPr>
        <p:txBody>
          <a:bodyPr>
            <a:normAutofit fontScale="85000" lnSpcReduction="10000"/>
          </a:bodyPr>
          <a:lstStyle/>
          <a:p>
            <a:r>
              <a:rPr lang="es-ES" b="1" dirty="0" smtClean="0">
                <a:latin typeface="Candara" panose="020E0502030303020204" pitchFamily="34" charset="0"/>
              </a:rPr>
              <a:t>3</a:t>
            </a:r>
            <a:r>
              <a:rPr lang="es-ES" b="1" dirty="0">
                <a:latin typeface="Candara" panose="020E0502030303020204" pitchFamily="34" charset="0"/>
              </a:rPr>
              <a:t>. </a:t>
            </a:r>
            <a:r>
              <a:rPr lang="es-ES" b="1" dirty="0" smtClean="0">
                <a:latin typeface="Candara" panose="020E0502030303020204" pitchFamily="34" charset="0"/>
              </a:rPr>
              <a:t>Io </a:t>
            </a:r>
            <a:r>
              <a:rPr lang="es-ES" b="1" dirty="0" err="1" smtClean="0">
                <a:latin typeface="Candara" panose="020E0502030303020204" pitchFamily="34" charset="0"/>
              </a:rPr>
              <a:t>sono</a:t>
            </a:r>
            <a:r>
              <a:rPr lang="es-ES" b="1" dirty="0" smtClean="0">
                <a:latin typeface="Candara" panose="020E0502030303020204" pitchFamily="34" charset="0"/>
              </a:rPr>
              <a:t> </a:t>
            </a:r>
            <a:r>
              <a:rPr lang="es-ES" b="1" dirty="0">
                <a:latin typeface="Candara" panose="020E0502030303020204" pitchFamily="34" charset="0"/>
              </a:rPr>
              <a:t>(</a:t>
            </a:r>
            <a:r>
              <a:rPr lang="es-ES" b="1" dirty="0">
                <a:solidFill>
                  <a:srgbClr val="FF0000"/>
                </a:solidFill>
                <a:latin typeface="Candara" panose="020E0502030303020204" pitchFamily="34" charset="0"/>
              </a:rPr>
              <a:t>24</a:t>
            </a:r>
            <a:r>
              <a:rPr lang="es-ES" b="1" dirty="0">
                <a:latin typeface="Candara" panose="020E0502030303020204" pitchFamily="34" charset="0"/>
              </a:rPr>
              <a:t>).</a:t>
            </a:r>
          </a:p>
          <a:p>
            <a:r>
              <a:rPr lang="es-PR" dirty="0" smtClean="0">
                <a:latin typeface="Candara" panose="020E0502030303020204" pitchFamily="34" charset="0"/>
              </a:rPr>
              <a:t>Dopo </a:t>
            </a:r>
            <a:r>
              <a:rPr lang="es-PR" dirty="0" err="1" smtClean="0">
                <a:latin typeface="Candara" panose="020E0502030303020204" pitchFamily="34" charset="0"/>
              </a:rPr>
              <a:t>dichiara</a:t>
            </a:r>
            <a:r>
              <a:rPr lang="es-PR" dirty="0" smtClean="0">
                <a:latin typeface="Candara" panose="020E0502030303020204" pitchFamily="34" charset="0"/>
              </a:rPr>
              <a:t>: “Se non </a:t>
            </a:r>
            <a:r>
              <a:rPr lang="es-PR" dirty="0" err="1" smtClean="0">
                <a:latin typeface="Candara" panose="020E0502030303020204" pitchFamily="34" charset="0"/>
              </a:rPr>
              <a:t>credete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io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sono</a:t>
            </a:r>
            <a:r>
              <a:rPr lang="es-PR" i="1" dirty="0" smtClean="0">
                <a:latin typeface="Candara" panose="020E0502030303020204" pitchFamily="34" charset="0"/>
              </a:rPr>
              <a:t>… </a:t>
            </a:r>
            <a:r>
              <a:rPr lang="es-PR" i="1" dirty="0" err="1" smtClean="0">
                <a:latin typeface="Candara" panose="020E0502030303020204" pitchFamily="34" charset="0"/>
              </a:rPr>
              <a:t>morirete</a:t>
            </a:r>
            <a:r>
              <a:rPr lang="es-PR" i="1" dirty="0" smtClean="0">
                <a:latin typeface="Candara" panose="020E0502030303020204" pitchFamily="34" charset="0"/>
              </a:rPr>
              <a:t>”, e dopo </a:t>
            </a:r>
            <a:r>
              <a:rPr lang="es-PR" i="1" dirty="0" err="1" smtClean="0">
                <a:latin typeface="Candara" panose="020E0502030303020204" pitchFamily="34" charset="0"/>
              </a:rPr>
              <a:t>qualcosa</a:t>
            </a:r>
            <a:r>
              <a:rPr lang="es-PR" i="1" dirty="0" smtClean="0">
                <a:latin typeface="Candara" panose="020E0502030303020204" pitchFamily="34" charset="0"/>
              </a:rPr>
              <a:t> di </a:t>
            </a:r>
            <a:r>
              <a:rPr lang="es-PR" i="1" dirty="0" err="1" smtClean="0">
                <a:latin typeface="Candara" panose="020E0502030303020204" pitchFamily="34" charset="0"/>
              </a:rPr>
              <a:t>simile</a:t>
            </a:r>
            <a:r>
              <a:rPr lang="es-PR" i="1" dirty="0" smtClean="0">
                <a:latin typeface="Candara" panose="020E0502030303020204" pitchFamily="34" charset="0"/>
              </a:rPr>
              <a:t>: “</a:t>
            </a:r>
            <a:r>
              <a:rPr lang="es-PR" i="1" dirty="0" err="1" smtClean="0">
                <a:latin typeface="Candara" panose="020E0502030303020204" pitchFamily="34" charset="0"/>
              </a:rPr>
              <a:t>Allora</a:t>
            </a:r>
            <a:r>
              <a:rPr lang="es-PR" i="1" dirty="0" smtClean="0">
                <a:latin typeface="Candara" panose="020E0502030303020204" pitchFamily="34" charset="0"/>
              </a:rPr>
              <a:t> </a:t>
            </a:r>
            <a:r>
              <a:rPr lang="es-PR" i="1" dirty="0" err="1" smtClean="0">
                <a:latin typeface="Candara" panose="020E0502030303020204" pitchFamily="34" charset="0"/>
              </a:rPr>
              <a:t>conscerete</a:t>
            </a:r>
            <a:r>
              <a:rPr lang="es-PR" i="1" dirty="0" smtClean="0">
                <a:latin typeface="Candara" panose="020E0502030303020204" pitchFamily="34" charset="0"/>
              </a:rPr>
              <a:t> che </a:t>
            </a:r>
            <a:r>
              <a:rPr lang="es-PR" i="1" dirty="0" err="1" smtClean="0">
                <a:latin typeface="Candara" panose="020E0502030303020204" pitchFamily="34" charset="0"/>
              </a:rPr>
              <a:t>io</a:t>
            </a:r>
            <a:r>
              <a:rPr lang="es-PR" i="1" dirty="0" smtClean="0">
                <a:latin typeface="Candara" panose="020E0502030303020204" pitchFamily="34" charset="0"/>
              </a:rPr>
              <a:t> </a:t>
            </a:r>
            <a:r>
              <a:rPr lang="es-PR" i="1" dirty="0" err="1" smtClean="0">
                <a:latin typeface="Candara" panose="020E0502030303020204" pitchFamily="34" charset="0"/>
              </a:rPr>
              <a:t>sono</a:t>
            </a:r>
            <a:r>
              <a:rPr lang="es-PR" i="1" dirty="0" smtClean="0">
                <a:latin typeface="Candara" panose="020E0502030303020204" pitchFamily="34" charset="0"/>
              </a:rPr>
              <a:t>” </a:t>
            </a:r>
            <a:r>
              <a:rPr lang="es-PR" i="1" dirty="0" smtClean="0">
                <a:latin typeface="Candara" panose="020E0502030303020204" pitchFamily="34" charset="0"/>
              </a:rPr>
              <a:t>(</a:t>
            </a:r>
            <a:r>
              <a:rPr lang="es-PR" i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v. 28</a:t>
            </a:r>
            <a:r>
              <a:rPr lang="es-PR" i="1" dirty="0">
                <a:latin typeface="Candara" panose="020E0502030303020204" pitchFamily="34" charset="0"/>
              </a:rPr>
              <a:t>).</a:t>
            </a:r>
          </a:p>
          <a:p>
            <a:r>
              <a:rPr lang="es-PR" dirty="0" smtClean="0">
                <a:latin typeface="Candara" panose="020E0502030303020204" pitchFamily="34" charset="0"/>
              </a:rPr>
              <a:t>Al </a:t>
            </a:r>
            <a:r>
              <a:rPr lang="es-PR" dirty="0" err="1" smtClean="0">
                <a:latin typeface="Candara" panose="020E0502030303020204" pitchFamily="34" charset="0"/>
              </a:rPr>
              <a:t>ascoltare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queste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parole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>
                <a:latin typeface="Candara" panose="020E0502030303020204" pitchFamily="34" charset="0"/>
              </a:rPr>
              <a:t>la gente </a:t>
            </a:r>
            <a:r>
              <a:rPr lang="es-PR" dirty="0" err="1" smtClean="0">
                <a:latin typeface="Candara" panose="020E0502030303020204" pitchFamily="34" charset="0"/>
              </a:rPr>
              <a:t>comincia</a:t>
            </a:r>
            <a:r>
              <a:rPr lang="es-PR" dirty="0" smtClean="0">
                <a:latin typeface="Candara" panose="020E0502030303020204" pitchFamily="34" charset="0"/>
              </a:rPr>
              <a:t> a lapidarlo. 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La </a:t>
            </a:r>
            <a:r>
              <a:rPr lang="es-PR" dirty="0" err="1" smtClean="0">
                <a:latin typeface="Candara" panose="020E0502030303020204" pitchFamily="34" charset="0"/>
              </a:rPr>
              <a:t>colera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prodotta</a:t>
            </a:r>
            <a:r>
              <a:rPr lang="es-PR" dirty="0" smtClean="0">
                <a:latin typeface="Candara" panose="020E0502030303020204" pitchFamily="34" charset="0"/>
              </a:rPr>
              <a:t> dalla frase “Io </a:t>
            </a:r>
            <a:r>
              <a:rPr lang="es-PR" dirty="0" err="1" smtClean="0">
                <a:latin typeface="Candara" panose="020E0502030303020204" pitchFamily="34" charset="0"/>
              </a:rPr>
              <a:t>sono</a:t>
            </a:r>
            <a:r>
              <a:rPr lang="es-PR" dirty="0" smtClean="0">
                <a:latin typeface="Candara" panose="020E0502030303020204" pitchFamily="34" charset="0"/>
              </a:rPr>
              <a:t>”, si </a:t>
            </a:r>
            <a:r>
              <a:rPr lang="es-PR" dirty="0" err="1" smtClean="0">
                <a:latin typeface="Candara" panose="020E0502030303020204" pitchFamily="34" charset="0"/>
              </a:rPr>
              <a:t>doveva</a:t>
            </a:r>
            <a:r>
              <a:rPr lang="es-PR" dirty="0" smtClean="0">
                <a:latin typeface="Candara" panose="020E0502030303020204" pitchFamily="34" charset="0"/>
              </a:rPr>
              <a:t> a che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Cristo </a:t>
            </a:r>
            <a:r>
              <a:rPr lang="es-PR" dirty="0" err="1" smtClean="0">
                <a:latin typeface="Candara" panose="020E0502030303020204" pitchFamily="34" charset="0"/>
              </a:rPr>
              <a:t>stava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impiegando</a:t>
            </a:r>
            <a:r>
              <a:rPr lang="es-PR" dirty="0" smtClean="0">
                <a:latin typeface="Candara" panose="020E0502030303020204" pitchFamily="34" charset="0"/>
              </a:rPr>
              <a:t> la </a:t>
            </a:r>
            <a:r>
              <a:rPr lang="es-PR" dirty="0">
                <a:latin typeface="Candara" panose="020E0502030303020204" pitchFamily="34" charset="0"/>
              </a:rPr>
              <a:t>frase </a:t>
            </a:r>
            <a:r>
              <a:rPr lang="es-PR" dirty="0" err="1" smtClean="0">
                <a:latin typeface="Candara" panose="020E0502030303020204" pitchFamily="34" charset="0"/>
              </a:rPr>
              <a:t>più</a:t>
            </a:r>
            <a:r>
              <a:rPr lang="es-PR" dirty="0" smtClean="0">
                <a:latin typeface="Candara" panose="020E0502030303020204" pitchFamily="34" charset="0"/>
              </a:rPr>
              <a:t> sacra in </a:t>
            </a:r>
            <a:r>
              <a:rPr lang="es-PR" dirty="0" err="1" smtClean="0">
                <a:latin typeface="Candara" panose="020E0502030303020204" pitchFamily="34" charset="0"/>
              </a:rPr>
              <a:t>lingua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ebrea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giacché</a:t>
            </a:r>
            <a:r>
              <a:rPr lang="es-PR" dirty="0" smtClean="0">
                <a:latin typeface="Candara" panose="020E0502030303020204" pitchFamily="34" charset="0"/>
              </a:rPr>
              <a:t> si </a:t>
            </a:r>
            <a:r>
              <a:rPr lang="es-PR" dirty="0" err="1" smtClean="0">
                <a:latin typeface="Candara" panose="020E0502030303020204" pitchFamily="34" charset="0"/>
              </a:rPr>
              <a:t>riferiva</a:t>
            </a:r>
            <a:r>
              <a:rPr lang="es-PR" dirty="0" smtClean="0">
                <a:latin typeface="Candara" panose="020E0502030303020204" pitchFamily="34" charset="0"/>
              </a:rPr>
              <a:t> a </a:t>
            </a:r>
            <a:r>
              <a:rPr lang="es-PR" dirty="0" err="1" smtClean="0">
                <a:latin typeface="Candara" panose="020E0502030303020204" pitchFamily="34" charset="0"/>
              </a:rPr>
              <a:t>Geova</a:t>
            </a:r>
            <a:r>
              <a:rPr lang="es-PR" dirty="0" smtClean="0">
                <a:latin typeface="Candara" panose="020E0502030303020204" pitchFamily="34" charset="0"/>
              </a:rPr>
              <a:t> Dio (</a:t>
            </a:r>
            <a:r>
              <a:rPr lang="es-PR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Es</a:t>
            </a:r>
            <a:r>
              <a:rPr lang="es-PR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odo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3:14; 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20:2</a:t>
            </a:r>
            <a:r>
              <a:rPr lang="es-PR" dirty="0" smtClean="0">
                <a:latin typeface="Candara" panose="020E0502030303020204" pitchFamily="34" charset="0"/>
              </a:rPr>
              <a:t>).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b="20833"/>
          <a:stretch/>
        </p:blipFill>
        <p:spPr>
          <a:xfrm>
            <a:off x="0" y="0"/>
            <a:ext cx="9144000" cy="2895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01873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>
                <a:latin typeface="Candara" pitchFamily="34" charset="0"/>
                <a:cs typeface="Calibri" pitchFamily="34" charset="0"/>
              </a:rPr>
              <a:t>Los de abajo</a:t>
            </a:r>
            <a:br>
              <a:rPr lang="es-PR" dirty="0">
                <a:latin typeface="Candara" pitchFamily="34" charset="0"/>
                <a:cs typeface="Calibri" pitchFamily="34" charset="0"/>
              </a:rPr>
            </a:b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Juan 8.19-24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51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-1" y="2971800"/>
            <a:ext cx="9144001" cy="3729038"/>
          </a:xfrm>
        </p:spPr>
        <p:txBody>
          <a:bodyPr>
            <a:normAutofit lnSpcReduction="1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Q</a:t>
            </a:r>
            <a:r>
              <a:rPr lang="es-PR" dirty="0" err="1" smtClean="0">
                <a:latin typeface="Candara" panose="020E0502030303020204" pitchFamily="34" charset="0"/>
              </a:rPr>
              <a:t>uando</a:t>
            </a:r>
            <a:r>
              <a:rPr lang="es-PR" dirty="0" smtClean="0">
                <a:latin typeface="Candara" panose="020E0502030303020204" pitchFamily="34" charset="0"/>
              </a:rPr>
              <a:t>  Cristo </a:t>
            </a:r>
            <a:r>
              <a:rPr lang="es-PR" dirty="0" err="1" smtClean="0">
                <a:latin typeface="Candara" panose="020E0502030303020204" pitchFamily="34" charset="0"/>
              </a:rPr>
              <a:t>diceva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suoi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nemici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intellettuali</a:t>
            </a:r>
            <a:r>
              <a:rPr lang="es-PR" dirty="0" smtClean="0">
                <a:latin typeface="Candara" panose="020E0502030303020204" pitchFamily="34" charset="0"/>
              </a:rPr>
              <a:t> “Io </a:t>
            </a:r>
            <a:r>
              <a:rPr lang="es-PR" dirty="0" err="1" smtClean="0">
                <a:latin typeface="Candara" panose="020E0502030303020204" pitchFamily="34" charset="0"/>
              </a:rPr>
              <a:t>sono</a:t>
            </a:r>
            <a:r>
              <a:rPr lang="es-PR" dirty="0" smtClean="0">
                <a:latin typeface="Candara" panose="020E0502030303020204" pitchFamily="34" charset="0"/>
              </a:rPr>
              <a:t>”,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stava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dicendo</a:t>
            </a:r>
            <a:r>
              <a:rPr lang="es-PR" dirty="0" smtClean="0">
                <a:latin typeface="Candara" panose="020E0502030303020204" pitchFamily="34" charset="0"/>
              </a:rPr>
              <a:t> “Io </a:t>
            </a:r>
            <a:r>
              <a:rPr lang="es-PR" dirty="0" err="1" smtClean="0">
                <a:latin typeface="Candara" panose="020E0502030303020204" pitchFamily="34" charset="0"/>
              </a:rPr>
              <a:t>sono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l’eterno</a:t>
            </a:r>
            <a:r>
              <a:rPr lang="es-PR" dirty="0" smtClean="0">
                <a:latin typeface="Candara" panose="020E0502030303020204" pitchFamily="34" charset="0"/>
              </a:rPr>
              <a:t> Dio, </a:t>
            </a:r>
            <a:r>
              <a:rPr lang="es-PR" dirty="0" err="1" smtClean="0">
                <a:latin typeface="Candara" panose="020E0502030303020204" pitchFamily="34" charset="0"/>
              </a:rPr>
              <a:t>sono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Creatore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sono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Colui</a:t>
            </a:r>
            <a:r>
              <a:rPr lang="es-PR" dirty="0" smtClean="0">
                <a:latin typeface="Candara" panose="020E0502030303020204" pitchFamily="34" charset="0"/>
              </a:rPr>
              <a:t> con </a:t>
            </a:r>
            <a:r>
              <a:rPr lang="es-PR" dirty="0" err="1" smtClean="0">
                <a:latin typeface="Candara" panose="020E0502030303020204" pitchFamily="34" charset="0"/>
              </a:rPr>
              <a:t>chi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parlò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Mosè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nel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roveto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ardente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sono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chi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isitituì</a:t>
            </a:r>
            <a:r>
              <a:rPr lang="es-PR" dirty="0" smtClean="0">
                <a:latin typeface="Candara" panose="020E0502030303020204" pitchFamily="34" charset="0"/>
              </a:rPr>
              <a:t> i </a:t>
            </a:r>
            <a:r>
              <a:rPr lang="es-PR" dirty="0" err="1" smtClean="0">
                <a:latin typeface="Candara" panose="020E0502030303020204" pitchFamily="34" charset="0"/>
              </a:rPr>
              <a:t>Dieci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Comandamenti</a:t>
            </a:r>
            <a:r>
              <a:rPr lang="es-PR" dirty="0" smtClean="0">
                <a:latin typeface="Candara" panose="020E0502030303020204" pitchFamily="34" charset="0"/>
              </a:rPr>
              <a:t>.”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Per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ebrei</a:t>
            </a:r>
            <a:r>
              <a:rPr lang="es-PR" dirty="0" smtClean="0">
                <a:latin typeface="Candara" panose="020E0502030303020204" pitchFamily="34" charset="0"/>
              </a:rPr>
              <a:t> era </a:t>
            </a:r>
            <a:r>
              <a:rPr lang="es-PR" dirty="0" err="1" smtClean="0">
                <a:latin typeface="Candara" panose="020E0502030303020204" pitchFamily="34" charset="0"/>
              </a:rPr>
              <a:t>intollerabile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l’apparente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carpentiere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stava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davanti</a:t>
            </a:r>
            <a:r>
              <a:rPr lang="es-PR" dirty="0" smtClean="0">
                <a:latin typeface="Candara" panose="020E0502030303020204" pitchFamily="34" charset="0"/>
              </a:rPr>
              <a:t> di loro </a:t>
            </a:r>
            <a:r>
              <a:rPr lang="es-PR" dirty="0" err="1" smtClean="0">
                <a:latin typeface="Candara" panose="020E0502030303020204" pitchFamily="34" charset="0"/>
              </a:rPr>
              <a:t>fosse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“Io </a:t>
            </a:r>
            <a:r>
              <a:rPr lang="es-PR" dirty="0" err="1" smtClean="0">
                <a:latin typeface="Candara" panose="020E0502030303020204" pitchFamily="34" charset="0"/>
              </a:rPr>
              <a:t>sono</a:t>
            </a:r>
            <a:r>
              <a:rPr lang="es-PR" dirty="0" smtClean="0">
                <a:latin typeface="Candara" panose="020E0502030303020204" pitchFamily="34" charset="0"/>
              </a:rPr>
              <a:t>” </a:t>
            </a:r>
            <a:r>
              <a:rPr lang="es-PR" dirty="0" err="1" smtClean="0">
                <a:latin typeface="Candara" panose="020E0502030303020204" pitchFamily="34" charset="0"/>
              </a:rPr>
              <a:t>dell’eternità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b="20833"/>
          <a:stretch/>
        </p:blipFill>
        <p:spPr>
          <a:xfrm>
            <a:off x="0" y="0"/>
            <a:ext cx="9144000" cy="2895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94771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Molti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crederono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in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Lui</a:t>
            </a:r>
            <a:r>
              <a:rPr lang="es-PR" dirty="0">
                <a:latin typeface="Candara" pitchFamily="34" charset="0"/>
                <a:cs typeface="Calibri" pitchFamily="34" charset="0"/>
              </a:rPr>
              <a:t/>
            </a:r>
            <a:br>
              <a:rPr lang="es-PR" dirty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8.25-30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52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19000"/>
                    </a14:imgEffect>
                    <a14:imgEffect>
                      <a14:brightnessContrast bright="4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5462" t="9366" r="4012" b="15899"/>
          <a:stretch/>
        </p:blipFill>
        <p:spPr>
          <a:xfrm>
            <a:off x="-3314" y="1701454"/>
            <a:ext cx="9147313" cy="51565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84778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Molti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crederono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in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Lui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8.25-30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53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8794750" cy="4719638"/>
          </a:xfrm>
        </p:spPr>
        <p:txBody>
          <a:bodyPr>
            <a:normAutofit fontScale="85000" lnSpcReduction="10000"/>
          </a:bodyPr>
          <a:lstStyle/>
          <a:p>
            <a:r>
              <a:rPr lang="es-PR" dirty="0" smtClean="0">
                <a:latin typeface="Candara" panose="020E0502030303020204" pitchFamily="34" charset="0"/>
              </a:rPr>
              <a:t>“</a:t>
            </a:r>
            <a:r>
              <a:rPr lang="it-IT" dirty="0" smtClean="0"/>
              <a:t>Allora gli domandarono: «Chi sei tu?» Gesù rispose loro: «Sono per l'appunto quel che vi dico</a:t>
            </a:r>
            <a:r>
              <a:rPr lang="it-IT" dirty="0" smtClean="0"/>
              <a:t>. </a:t>
            </a:r>
            <a:r>
              <a:rPr lang="it-IT" dirty="0" smtClean="0"/>
              <a:t>Ho molte cose da dire e da giudicare sul conto vostro; ma colui che mi ha mandato è veritiero, e le cose che ho udite da lui, le dico al mondo». </a:t>
            </a:r>
            <a:r>
              <a:rPr lang="it-IT" dirty="0" smtClean="0"/>
              <a:t>Essi </a:t>
            </a:r>
            <a:r>
              <a:rPr lang="it-IT" dirty="0" smtClean="0"/>
              <a:t>non capirono che egli parlava loro del Padre</a:t>
            </a:r>
            <a:r>
              <a:rPr lang="it-IT" dirty="0" smtClean="0"/>
              <a:t>. </a:t>
            </a:r>
            <a:r>
              <a:rPr lang="it-IT" dirty="0" smtClean="0"/>
              <a:t>Gesù dunque disse loro: «Quando avrete innalzato il Figlio dell'uomo, allora conoscerete che io sono, e che non faccio nulla da me, ma dico queste cose come il Padre mi ha insegnato</a:t>
            </a:r>
            <a:r>
              <a:rPr lang="it-IT" dirty="0" smtClean="0"/>
              <a:t>. </a:t>
            </a:r>
            <a:r>
              <a:rPr lang="it-IT" dirty="0" smtClean="0"/>
              <a:t>E colui che mi ha mandato è con me; egli non mi ha lasciato solo, perché faccio sempre le cose che gli piacciono».</a:t>
            </a:r>
            <a:r>
              <a:rPr lang="es-PR" dirty="0" smtClean="0">
                <a:latin typeface="Candara" panose="020E0502030303020204" pitchFamily="34" charset="0"/>
              </a:rPr>
              <a:t>” 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(Giovanni 8.25–30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, 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NVR) </a:t>
            </a:r>
            <a:endParaRPr lang="es-PR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75945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Molti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crederono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in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Lui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8.25-30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54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181599" cy="4719638"/>
          </a:xfrm>
        </p:spPr>
        <p:txBody>
          <a:bodyPr>
            <a:normAutofit fontScale="77500" lnSpcReduction="2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disse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giudei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Egli</a:t>
            </a:r>
            <a:r>
              <a:rPr lang="es-PR" dirty="0" smtClean="0">
                <a:latin typeface="Candara" panose="020E0502030303020204" pitchFamily="34" charset="0"/>
              </a:rPr>
              <a:t> è </a:t>
            </a:r>
            <a:r>
              <a:rPr lang="es-PR" dirty="0" err="1" smtClean="0">
                <a:latin typeface="Candara" panose="020E0502030303020204" pitchFamily="34" charset="0"/>
              </a:rPr>
              <a:t>venuto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dal</a:t>
            </a:r>
            <a:r>
              <a:rPr lang="es-PR" dirty="0" smtClean="0">
                <a:latin typeface="Candara" panose="020E0502030303020204" pitchFamily="34" charset="0"/>
              </a:rPr>
              <a:t> cielo;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Padre </a:t>
            </a:r>
            <a:r>
              <a:rPr lang="es-PR" dirty="0" err="1" smtClean="0">
                <a:latin typeface="Candara" panose="020E0502030303020204" pitchFamily="34" charset="0"/>
              </a:rPr>
              <a:t>l’ha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inviato</a:t>
            </a:r>
            <a:r>
              <a:rPr lang="es-PR" dirty="0" smtClean="0">
                <a:latin typeface="Candara" panose="020E0502030303020204" pitchFamily="34" charset="0"/>
              </a:rPr>
              <a:t>(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. 26</a:t>
            </a:r>
            <a:r>
              <a:rPr lang="es-PR" dirty="0">
                <a:latin typeface="Candara" panose="020E0502030303020204" pitchFamily="34" charset="0"/>
              </a:rPr>
              <a:t>), </a:t>
            </a:r>
            <a:r>
              <a:rPr lang="es-PR" dirty="0" err="1" smtClean="0">
                <a:latin typeface="Candara" panose="020E0502030303020204" pitchFamily="34" charset="0"/>
              </a:rPr>
              <a:t>l’ha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insegnato</a:t>
            </a:r>
            <a:r>
              <a:rPr lang="es-PR" dirty="0" smtClean="0">
                <a:latin typeface="Candara" panose="020E0502030303020204" pitchFamily="34" charset="0"/>
              </a:rPr>
              <a:t>(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. 28</a:t>
            </a:r>
            <a:r>
              <a:rPr lang="es-PR" dirty="0">
                <a:latin typeface="Candara" panose="020E0502030303020204" pitchFamily="34" charset="0"/>
              </a:rPr>
              <a:t>) </a:t>
            </a:r>
            <a:r>
              <a:rPr lang="es-PR" dirty="0" err="1" smtClean="0">
                <a:latin typeface="Candara" panose="020E0502030303020204" pitchFamily="34" charset="0"/>
              </a:rPr>
              <a:t>ed</a:t>
            </a:r>
            <a:r>
              <a:rPr lang="es-PR" dirty="0" smtClean="0">
                <a:latin typeface="Candara" panose="020E0502030303020204" pitchFamily="34" charset="0"/>
              </a:rPr>
              <a:t> era </a:t>
            </a:r>
            <a:r>
              <a:rPr lang="es-PR" dirty="0" err="1" smtClean="0">
                <a:latin typeface="Candara" panose="020E0502030303020204" pitchFamily="34" charset="0"/>
              </a:rPr>
              <a:t>sempre</a:t>
            </a:r>
            <a:r>
              <a:rPr lang="es-PR" dirty="0" smtClean="0">
                <a:latin typeface="Candara" panose="020E0502030303020204" pitchFamily="34" charset="0"/>
              </a:rPr>
              <a:t> con </a:t>
            </a:r>
            <a:r>
              <a:rPr lang="es-PR" dirty="0" err="1" smtClean="0">
                <a:latin typeface="Candara" panose="020E0502030303020204" pitchFamily="34" charset="0"/>
              </a:rPr>
              <a:t>Egli</a:t>
            </a:r>
            <a:r>
              <a:rPr lang="es-PR" dirty="0" smtClean="0">
                <a:latin typeface="Candara" panose="020E0502030303020204" pitchFamily="34" charset="0"/>
              </a:rPr>
              <a:t>(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. 29</a:t>
            </a:r>
            <a:r>
              <a:rPr lang="es-PR" dirty="0">
                <a:latin typeface="Candara" panose="020E0502030303020204" pitchFamily="34" charset="0"/>
              </a:rPr>
              <a:t>).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I</a:t>
            </a:r>
            <a:r>
              <a:rPr lang="es-PR" dirty="0" err="1" smtClean="0">
                <a:latin typeface="Candara" panose="020E0502030303020204" pitchFamily="34" charset="0"/>
              </a:rPr>
              <a:t>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Padre </a:t>
            </a:r>
            <a:r>
              <a:rPr lang="es-PR" dirty="0" err="1" smtClean="0">
                <a:latin typeface="Candara" panose="020E0502030303020204" pitchFamily="34" charset="0"/>
              </a:rPr>
              <a:t>abbandonò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Suo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Figlio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slo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solamente </a:t>
            </a:r>
            <a:r>
              <a:rPr lang="es-PR" dirty="0" err="1" smtClean="0">
                <a:latin typeface="Candara" panose="020E0502030303020204" pitchFamily="34" charset="0"/>
              </a:rPr>
              <a:t>quando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Cristo fu </a:t>
            </a:r>
            <a:r>
              <a:rPr lang="es-PR" dirty="0" err="1" smtClean="0">
                <a:latin typeface="Candara" panose="020E0502030303020204" pitchFamily="34" charset="0"/>
              </a:rPr>
              <a:t>fatto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peccato</a:t>
            </a:r>
            <a:r>
              <a:rPr lang="es-PR" dirty="0" smtClean="0">
                <a:latin typeface="Candara" panose="020E0502030303020204" pitchFamily="34" charset="0"/>
              </a:rPr>
              <a:t> per </a:t>
            </a:r>
            <a:r>
              <a:rPr lang="es-PR" dirty="0" err="1" smtClean="0">
                <a:latin typeface="Candara" panose="020E0502030303020204" pitchFamily="34" charset="0"/>
              </a:rPr>
              <a:t>noi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nella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croce</a:t>
            </a:r>
            <a:r>
              <a:rPr lang="es-PR" dirty="0" smtClean="0">
                <a:latin typeface="Candara" panose="020E0502030303020204" pitchFamily="34" charset="0"/>
              </a:rPr>
              <a:t>. 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Nel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versetto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28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Cristo </a:t>
            </a:r>
            <a:r>
              <a:rPr lang="es-PR" dirty="0" err="1" smtClean="0">
                <a:latin typeface="Candara" panose="020E0502030303020204" pitchFamily="34" charset="0"/>
              </a:rPr>
              <a:t>parlò</a:t>
            </a:r>
            <a:r>
              <a:rPr lang="es-PR" dirty="0" smtClean="0">
                <a:latin typeface="Candara" panose="020E0502030303020204" pitchFamily="34" charset="0"/>
              </a:rPr>
              <a:t> di «</a:t>
            </a:r>
            <a:r>
              <a:rPr lang="es-PR" dirty="0" err="1" smtClean="0">
                <a:latin typeface="Candara" panose="020E0502030303020204" pitchFamily="34" charset="0"/>
              </a:rPr>
              <a:t>essere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alzato</a:t>
            </a:r>
            <a:r>
              <a:rPr lang="es-PR" dirty="0" smtClean="0">
                <a:latin typeface="Candara" panose="020E0502030303020204" pitchFamily="34" charset="0"/>
              </a:rPr>
              <a:t>», che, </a:t>
            </a:r>
            <a:r>
              <a:rPr lang="es-PR" dirty="0" err="1" smtClean="0">
                <a:latin typeface="Candara" panose="020E0502030303020204" pitchFamily="34" charset="0"/>
              </a:rPr>
              <a:t>infatti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>
                <a:latin typeface="Candara" panose="020E0502030303020204" pitchFamily="34" charset="0"/>
              </a:rPr>
              <a:t>significa la </a:t>
            </a:r>
            <a:r>
              <a:rPr lang="es-PR" dirty="0" err="1" smtClean="0">
                <a:latin typeface="Candara" panose="020E0502030303020204" pitchFamily="34" charset="0"/>
              </a:rPr>
              <a:t>crocifissione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Egli</a:t>
            </a:r>
            <a:r>
              <a:rPr lang="es-PR" dirty="0" smtClean="0">
                <a:latin typeface="Candara" panose="020E0502030303020204" pitchFamily="34" charset="0"/>
              </a:rPr>
              <a:t> ha </a:t>
            </a:r>
            <a:r>
              <a:rPr lang="es-PR" dirty="0" err="1" smtClean="0">
                <a:latin typeface="Candara" panose="020E0502030303020204" pitchFamily="34" charset="0"/>
              </a:rPr>
              <a:t>menzionato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questo</a:t>
            </a:r>
            <a:r>
              <a:rPr lang="es-PR" dirty="0" smtClean="0">
                <a:latin typeface="Candara" panose="020E0502030303020204" pitchFamily="34" charset="0"/>
              </a:rPr>
              <a:t> a  Nicodemo </a:t>
            </a:r>
            <a:r>
              <a:rPr lang="es-PR" dirty="0">
                <a:latin typeface="Candara" panose="020E0502030303020204" pitchFamily="34" charset="0"/>
              </a:rPr>
              <a:t>i</a:t>
            </a:r>
            <a:r>
              <a:rPr lang="es-PR" dirty="0" smtClean="0">
                <a:latin typeface="Candara" panose="020E0502030303020204" pitchFamily="34" charset="0"/>
              </a:rPr>
              <a:t>n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3.14–16</a:t>
            </a:r>
            <a:r>
              <a:rPr lang="es-PR" dirty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e </a:t>
            </a:r>
            <a:r>
              <a:rPr lang="es-PR" dirty="0">
                <a:latin typeface="Candara" panose="020E0502030303020204" pitchFamily="34" charset="0"/>
              </a:rPr>
              <a:t>lo </a:t>
            </a:r>
            <a:r>
              <a:rPr lang="es-PR" dirty="0" err="1" smtClean="0">
                <a:latin typeface="Candara" panose="020E0502030303020204" pitchFamily="34" charset="0"/>
              </a:rPr>
              <a:t>menzionerà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nuovo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i</a:t>
            </a:r>
            <a:r>
              <a:rPr lang="es-PR" dirty="0" smtClean="0">
                <a:latin typeface="Candara" panose="020E0502030303020204" pitchFamily="34" charset="0"/>
              </a:rPr>
              <a:t>n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12.32–34</a:t>
            </a:r>
            <a:r>
              <a:rPr lang="es-PR" dirty="0" smtClean="0">
                <a:latin typeface="Candara" panose="020E0502030303020204" pitchFamily="34" charset="0"/>
              </a:rPr>
              <a:t>.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24820" r="22617"/>
          <a:stretch/>
        </p:blipFill>
        <p:spPr>
          <a:xfrm>
            <a:off x="5181599" y="1837267"/>
            <a:ext cx="3962401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77733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Molti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crederono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in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Lui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8.25-30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55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181599" cy="4719638"/>
          </a:xfrm>
        </p:spPr>
        <p:txBody>
          <a:bodyPr>
            <a:normAutofit fontScale="77500" lnSpcReduction="20000"/>
          </a:bodyPr>
          <a:lstStyle/>
          <a:p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8:28</a:t>
            </a:r>
            <a:r>
              <a:rPr lang="es-PR" dirty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Di </a:t>
            </a:r>
            <a:r>
              <a:rPr lang="es-PR" dirty="0" err="1" smtClean="0">
                <a:latin typeface="Candara" panose="020E0502030303020204" pitchFamily="34" charset="0"/>
              </a:rPr>
              <a:t>nuovo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profetizzò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ciò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accaderebbe</a:t>
            </a:r>
            <a:r>
              <a:rPr lang="es-PR" dirty="0" smtClean="0">
                <a:latin typeface="Candara" panose="020E0502030303020204" pitchFamily="34" charset="0"/>
              </a:rPr>
              <a:t>. Prima, i </a:t>
            </a:r>
            <a:r>
              <a:rPr lang="es-PR" dirty="0" err="1" smtClean="0">
                <a:latin typeface="Candara" panose="020E0502030303020204" pitchFamily="34" charset="0"/>
              </a:rPr>
              <a:t>giudei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alzarebbero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Figlio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dell’Uomo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Questo</a:t>
            </a:r>
            <a:r>
              <a:rPr lang="es-PR" dirty="0" smtClean="0">
                <a:latin typeface="Candara" panose="020E0502030303020204" pitchFamily="34" charset="0"/>
              </a:rPr>
              <a:t> si </a:t>
            </a:r>
            <a:r>
              <a:rPr lang="es-PR" dirty="0" err="1" smtClean="0">
                <a:latin typeface="Candara" panose="020E0502030303020204" pitchFamily="34" charset="0"/>
              </a:rPr>
              <a:t>riferisce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alla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Sua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morte</a:t>
            </a:r>
            <a:r>
              <a:rPr lang="es-PR" dirty="0" smtClean="0">
                <a:latin typeface="Candara" panose="020E0502030303020204" pitchFamily="34" charset="0"/>
              </a:rPr>
              <a:t> per </a:t>
            </a:r>
            <a:r>
              <a:rPr lang="es-PR" dirty="0" err="1" smtClean="0">
                <a:latin typeface="Candara" panose="020E0502030303020204" pitchFamily="34" charset="0"/>
              </a:rPr>
              <a:t>crocifissione</a:t>
            </a:r>
            <a:r>
              <a:rPr lang="es-PR" dirty="0" smtClean="0">
                <a:latin typeface="Candara" panose="020E0502030303020204" pitchFamily="34" charset="0"/>
              </a:rPr>
              <a:t>. Dopo che </a:t>
            </a:r>
            <a:r>
              <a:rPr lang="es-PR" dirty="0" err="1" smtClean="0">
                <a:latin typeface="Candara" panose="020E0502030303020204" pitchFamily="34" charset="0"/>
              </a:rPr>
              <a:t>avessero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fatto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questo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conoscerebbero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Egli</a:t>
            </a:r>
            <a:r>
              <a:rPr lang="es-PR" dirty="0" smtClean="0">
                <a:latin typeface="Candara" panose="020E0502030303020204" pitchFamily="34" charset="0"/>
              </a:rPr>
              <a:t> era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Messia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Lo </a:t>
            </a:r>
            <a:r>
              <a:rPr lang="es-PR" dirty="0" err="1" smtClean="0">
                <a:latin typeface="Candara" panose="020E0502030303020204" pitchFamily="34" charset="0"/>
              </a:rPr>
              <a:t>saprebbero</a:t>
            </a:r>
            <a:r>
              <a:rPr lang="es-PR" dirty="0" smtClean="0">
                <a:latin typeface="Candara" panose="020E0502030303020204" pitchFamily="34" charset="0"/>
              </a:rPr>
              <a:t> per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terremoto, </a:t>
            </a:r>
            <a:r>
              <a:rPr lang="es-PR" dirty="0" smtClean="0">
                <a:latin typeface="Candara" panose="020E0502030303020204" pitchFamily="34" charset="0"/>
              </a:rPr>
              <a:t>per le </a:t>
            </a:r>
            <a:r>
              <a:rPr lang="es-PR" dirty="0" err="1" smtClean="0">
                <a:latin typeface="Candara" panose="020E0502030303020204" pitchFamily="34" charset="0"/>
              </a:rPr>
              <a:t>tenebre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ma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più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ogni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altra</a:t>
            </a:r>
            <a:r>
              <a:rPr lang="es-PR" dirty="0" smtClean="0">
                <a:latin typeface="Candara" panose="020E0502030303020204" pitchFamily="34" charset="0"/>
              </a:rPr>
              <a:t> cosa, per la </a:t>
            </a:r>
            <a:r>
              <a:rPr lang="es-PR" dirty="0" err="1" smtClean="0">
                <a:latin typeface="Candara" panose="020E0502030303020204" pitchFamily="34" charset="0"/>
              </a:rPr>
              <a:t>Sua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resurrezione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corporale</a:t>
            </a:r>
            <a:r>
              <a:rPr lang="es-PR" dirty="0" smtClean="0">
                <a:latin typeface="Candara" panose="020E0502030303020204" pitchFamily="34" charset="0"/>
              </a:rPr>
              <a:t> dalla </a:t>
            </a:r>
            <a:r>
              <a:rPr lang="es-PR" dirty="0" err="1" smtClean="0">
                <a:latin typeface="Candara" panose="020E0502030303020204" pitchFamily="34" charset="0"/>
              </a:rPr>
              <a:t>morte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47525" r="5941"/>
          <a:stretch/>
        </p:blipFill>
        <p:spPr>
          <a:xfrm>
            <a:off x="5539946" y="1826609"/>
            <a:ext cx="3581400" cy="50313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2054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Molti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crederono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in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Lui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8.25-30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56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8381999" cy="4719638"/>
          </a:xfrm>
        </p:spPr>
        <p:txBody>
          <a:bodyPr>
            <a:normAutofit lnSpcReduction="1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Osserviamo</a:t>
            </a:r>
            <a:r>
              <a:rPr lang="es-PR" dirty="0" smtClean="0">
                <a:latin typeface="Candara" panose="020E0502030303020204" pitchFamily="34" charset="0"/>
              </a:rPr>
              <a:t> con </a:t>
            </a:r>
            <a:r>
              <a:rPr lang="es-PR" dirty="0" err="1" smtClean="0">
                <a:latin typeface="Candara" panose="020E0502030303020204" pitchFamily="34" charset="0"/>
              </a:rPr>
              <a:t>attenzione</a:t>
            </a:r>
            <a:r>
              <a:rPr lang="es-PR" dirty="0" smtClean="0">
                <a:latin typeface="Candara" panose="020E0502030303020204" pitchFamily="34" charset="0"/>
              </a:rPr>
              <a:t> le </a:t>
            </a:r>
            <a:r>
              <a:rPr lang="es-PR" dirty="0" err="1" smtClean="0">
                <a:latin typeface="Candara" panose="020E0502030303020204" pitchFamily="34" charset="0"/>
              </a:rPr>
              <a:t>parole</a:t>
            </a:r>
            <a:r>
              <a:rPr lang="es-PR" dirty="0" smtClean="0">
                <a:latin typeface="Candara" panose="020E0502030303020204" pitchFamily="34" charset="0"/>
              </a:rPr>
              <a:t> del </a:t>
            </a:r>
            <a:r>
              <a:rPr lang="es-PR" dirty="0" err="1" smtClean="0">
                <a:latin typeface="Candara" panose="020E0502030303020204" pitchFamily="34" charset="0"/>
              </a:rPr>
              <a:t>nostro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: </a:t>
            </a:r>
            <a:r>
              <a:rPr lang="es-PR" dirty="0" err="1" smtClean="0">
                <a:latin typeface="Candara" panose="020E0502030303020204" pitchFamily="34" charset="0"/>
              </a:rPr>
              <a:t>Allora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conosceret</a:t>
            </a:r>
            <a:r>
              <a:rPr lang="es-PR" dirty="0" err="1" smtClean="0">
                <a:latin typeface="Candara" panose="020E0502030303020204" pitchFamily="34" charset="0"/>
              </a:rPr>
              <a:t>e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io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sono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senso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più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profondo</a:t>
            </a:r>
            <a:r>
              <a:rPr lang="es-PR" dirty="0" smtClean="0">
                <a:latin typeface="Candara" panose="020E0502030303020204" pitchFamily="34" charset="0"/>
              </a:rPr>
              <a:t> è: «</a:t>
            </a:r>
            <a:r>
              <a:rPr lang="es-PR" dirty="0" err="1" smtClean="0">
                <a:latin typeface="Candara" panose="020E0502030303020204" pitchFamily="34" charset="0"/>
              </a:rPr>
              <a:t>Quindi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conoscerete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io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sono</a:t>
            </a:r>
            <a:r>
              <a:rPr lang="es-PR" dirty="0" smtClean="0">
                <a:latin typeface="Candara" panose="020E0502030303020204" pitchFamily="34" charset="0"/>
              </a:rPr>
              <a:t> Dio».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Allora</a:t>
            </a:r>
            <a:r>
              <a:rPr lang="es-PR" dirty="0" smtClean="0">
                <a:latin typeface="Candara" panose="020E0502030303020204" pitchFamily="34" charset="0"/>
              </a:rPr>
              <a:t> si </a:t>
            </a:r>
            <a:r>
              <a:rPr lang="es-PR" dirty="0" err="1" smtClean="0">
                <a:latin typeface="Candara" panose="020E0502030303020204" pitchFamily="34" charset="0"/>
              </a:rPr>
              <a:t>accorgerebbero</a:t>
            </a:r>
            <a:r>
              <a:rPr lang="es-PR" dirty="0" smtClean="0">
                <a:latin typeface="Candara" panose="020E0502030303020204" pitchFamily="34" charset="0"/>
              </a:rPr>
              <a:t> de </a:t>
            </a:r>
            <a:r>
              <a:rPr lang="es-PR" dirty="0" err="1" smtClean="0">
                <a:latin typeface="Candara" panose="020E0502030303020204" pitchFamily="34" charset="0"/>
              </a:rPr>
              <a:t>quche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Egli</a:t>
            </a:r>
            <a:r>
              <a:rPr lang="es-PR" dirty="0" smtClean="0">
                <a:latin typeface="Candara" panose="020E0502030303020204" pitchFamily="34" charset="0"/>
              </a:rPr>
              <a:t> non </a:t>
            </a:r>
            <a:r>
              <a:rPr lang="es-PR" dirty="0" err="1" smtClean="0">
                <a:latin typeface="Candara" panose="020E0502030303020204" pitchFamily="34" charset="0"/>
              </a:rPr>
              <a:t>faceva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niente</a:t>
            </a:r>
            <a:r>
              <a:rPr lang="es-PR" dirty="0" smtClean="0">
                <a:latin typeface="Candara" panose="020E0502030303020204" pitchFamily="34" charset="0"/>
              </a:rPr>
              <a:t> per se </a:t>
            </a:r>
            <a:r>
              <a:rPr lang="es-PR" dirty="0" err="1" smtClean="0">
                <a:latin typeface="Candara" panose="020E0502030303020204" pitchFamily="34" charset="0"/>
              </a:rPr>
              <a:t>stesso</a:t>
            </a:r>
            <a:r>
              <a:rPr lang="es-PR" dirty="0" smtClean="0">
                <a:latin typeface="Candara" panose="020E0502030303020204" pitchFamily="34" charset="0"/>
              </a:rPr>
              <a:t>. è </a:t>
            </a:r>
            <a:r>
              <a:rPr lang="es-PR" dirty="0" err="1" smtClean="0">
                <a:latin typeface="Candara" panose="020E0502030303020204" pitchFamily="34" charset="0"/>
              </a:rPr>
              <a:t>dire</a:t>
            </a:r>
            <a:r>
              <a:rPr lang="es-PR" dirty="0" smtClean="0">
                <a:latin typeface="Candara" panose="020E0502030303020204" pitchFamily="34" charset="0"/>
              </a:rPr>
              <a:t>, per la </a:t>
            </a:r>
            <a:r>
              <a:rPr lang="es-PR" dirty="0" err="1" smtClean="0">
                <a:latin typeface="Candara" panose="020E0502030303020204" pitchFamily="34" charset="0"/>
              </a:rPr>
              <a:t>Sua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propria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autorità</a:t>
            </a:r>
            <a:r>
              <a:rPr lang="es-PR" dirty="0" smtClean="0">
                <a:latin typeface="Candara" panose="020E0502030303020204" pitchFamily="34" charset="0"/>
              </a:rPr>
              <a:t>. 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Piuttoso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Egli</a:t>
            </a:r>
            <a:r>
              <a:rPr lang="es-PR" dirty="0" smtClean="0">
                <a:latin typeface="Candara" panose="020E0502030303020204" pitchFamily="34" charset="0"/>
              </a:rPr>
              <a:t> era </a:t>
            </a:r>
            <a:r>
              <a:rPr lang="es-PR" dirty="0" err="1" smtClean="0">
                <a:latin typeface="Candara" panose="020E0502030303020204" pitchFamily="34" charset="0"/>
              </a:rPr>
              <a:t>venuto</a:t>
            </a:r>
            <a:r>
              <a:rPr lang="es-PR" dirty="0" smtClean="0">
                <a:latin typeface="Candara" panose="020E0502030303020204" pitchFamily="34" charset="0"/>
              </a:rPr>
              <a:t> al mondo come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Dipendente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dicendo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solo </a:t>
            </a:r>
            <a:r>
              <a:rPr lang="es-PR" dirty="0" err="1" smtClean="0">
                <a:latin typeface="Candara" panose="020E0502030303020204" pitchFamily="34" charset="0"/>
              </a:rPr>
              <a:t>quelle</a:t>
            </a:r>
            <a:r>
              <a:rPr lang="es-PR" dirty="0" smtClean="0">
                <a:latin typeface="Candara" panose="020E0502030303020204" pitchFamily="34" charset="0"/>
              </a:rPr>
              <a:t> cose che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Padre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aveva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insegnato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06401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verità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fa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liberi</a:t>
            </a:r>
            <a:r>
              <a:rPr lang="es-PR" dirty="0">
                <a:latin typeface="Candara" pitchFamily="34" charset="0"/>
                <a:cs typeface="Calibri" pitchFamily="34" charset="0"/>
              </a:rPr>
              <a:t/>
            </a:r>
            <a:br>
              <a:rPr lang="es-PR" dirty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8.31-38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57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11355"/>
          <a:stretch/>
        </p:blipFill>
        <p:spPr>
          <a:xfrm>
            <a:off x="0" y="1676401"/>
            <a:ext cx="9144000" cy="53536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56923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verità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fa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liberi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8.31-38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58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8794750" cy="4719638"/>
          </a:xfrm>
        </p:spPr>
        <p:txBody>
          <a:bodyPr>
            <a:normAutofit/>
          </a:bodyPr>
          <a:lstStyle/>
          <a:p>
            <a:r>
              <a:rPr lang="es-PR" dirty="0" smtClean="0">
                <a:latin typeface="Candara" panose="020E0502030303020204" pitchFamily="34" charset="0"/>
              </a:rPr>
              <a:t>“</a:t>
            </a:r>
            <a:r>
              <a:rPr lang="it-IT" dirty="0" smtClean="0">
                <a:latin typeface="Candara" pitchFamily="34" charset="0"/>
              </a:rPr>
              <a:t>Gesù allora disse a quei Giudei che avevano creduto in lui: «Se perseverate nella mia parola, siete veramente miei discepoli</a:t>
            </a:r>
            <a:r>
              <a:rPr lang="it-IT" dirty="0" smtClean="0">
                <a:latin typeface="Candara" pitchFamily="34" charset="0"/>
              </a:rPr>
              <a:t>; </a:t>
            </a:r>
            <a:r>
              <a:rPr lang="it-IT" dirty="0" smtClean="0">
                <a:latin typeface="Candara" pitchFamily="34" charset="0"/>
              </a:rPr>
              <a:t>conoscerete la verità e la verità vi farà liberi». </a:t>
            </a:r>
            <a:r>
              <a:rPr lang="it-IT" dirty="0" smtClean="0">
                <a:latin typeface="Candara" pitchFamily="34" charset="0"/>
              </a:rPr>
              <a:t> </a:t>
            </a:r>
            <a:r>
              <a:rPr lang="it-IT" dirty="0" smtClean="0">
                <a:latin typeface="Candara" pitchFamily="34" charset="0"/>
              </a:rPr>
              <a:t>Essi gli risposero: «Noi siamo discendenti d'Abraamo, e non siamo mai stati schiavi di nessuno; come puoi tu dire: "Voi diverrete liberi</a:t>
            </a:r>
            <a:r>
              <a:rPr lang="it-IT" dirty="0" smtClean="0">
                <a:latin typeface="Candara" pitchFamily="34" charset="0"/>
              </a:rPr>
              <a:t>"?» </a:t>
            </a:r>
            <a:r>
              <a:rPr lang="it-IT" dirty="0" smtClean="0">
                <a:latin typeface="Candara" pitchFamily="34" charset="0"/>
              </a:rPr>
              <a:t>Gesù rispose loro: «In verità, in verità vi dico che chi commette il peccato è schiavo del </a:t>
            </a:r>
            <a:r>
              <a:rPr lang="it-IT" dirty="0" smtClean="0">
                <a:latin typeface="Candara" pitchFamily="34" charset="0"/>
              </a:rPr>
              <a:t>peccato</a:t>
            </a:r>
            <a:r>
              <a:rPr lang="es-PR" i="1" dirty="0" smtClean="0">
                <a:latin typeface="Candara" pitchFamily="34" charset="0"/>
              </a:rPr>
              <a:t>…”</a:t>
            </a:r>
            <a:endParaRPr lang="es-P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84359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verità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fa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liberi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8.31-38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59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8794750" cy="4719638"/>
          </a:xfrm>
        </p:spPr>
        <p:txBody>
          <a:bodyPr>
            <a:normAutofit lnSpcReduction="10000"/>
          </a:bodyPr>
          <a:lstStyle/>
          <a:p>
            <a:r>
              <a:rPr lang="es-PR" dirty="0" smtClean="0">
                <a:latin typeface="Candara" panose="020E0502030303020204" pitchFamily="34" charset="0"/>
              </a:rPr>
              <a:t>“</a:t>
            </a:r>
            <a:r>
              <a:rPr lang="es-PR" i="1" dirty="0" smtClean="0">
                <a:latin typeface="Candara" panose="020E0502030303020204" pitchFamily="34" charset="0"/>
              </a:rPr>
              <a:t>…</a:t>
            </a:r>
            <a:r>
              <a:rPr lang="it-IT" dirty="0" smtClean="0"/>
              <a:t>Ora lo schiavo non dimora per sempre nella casa: il figlio vi dimora per sempre. </a:t>
            </a:r>
            <a:r>
              <a:rPr lang="it-IT" dirty="0" smtClean="0"/>
              <a:t>Se </a:t>
            </a:r>
            <a:r>
              <a:rPr lang="it-IT" dirty="0" smtClean="0"/>
              <a:t>dunque il Figlio vi farà liberi, sarete veramente liberi</a:t>
            </a:r>
            <a:r>
              <a:rPr lang="it-IT" dirty="0" smtClean="0"/>
              <a:t>. </a:t>
            </a:r>
            <a:r>
              <a:rPr lang="it-IT" dirty="0" smtClean="0"/>
              <a:t>So che siete discendenti d'Abraamo; ma cercate di uccidermi, perché la mia parola non penetra in voi</a:t>
            </a:r>
            <a:r>
              <a:rPr lang="it-IT" dirty="0" smtClean="0"/>
              <a:t>. </a:t>
            </a:r>
            <a:r>
              <a:rPr lang="it-IT" dirty="0" smtClean="0"/>
              <a:t>Io dico quel che ho visto presso il Padre mio; e voi pure fate le cose che avete udite dal padre vostro»</a:t>
            </a:r>
            <a:r>
              <a:rPr lang="es-PR" i="1" dirty="0" smtClean="0">
                <a:latin typeface="Candara" panose="020E0502030303020204" pitchFamily="34" charset="0"/>
              </a:rPr>
              <a:t>.</a:t>
            </a:r>
            <a:r>
              <a:rPr lang="es-PR" dirty="0" smtClean="0">
                <a:latin typeface="Candara" panose="020E0502030303020204" pitchFamily="34" charset="0"/>
              </a:rPr>
              <a:t>” </a:t>
            </a:r>
            <a:endParaRPr lang="es-PR" dirty="0" smtClean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	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(Giovanni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8.31–38, 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NVR) </a:t>
            </a:r>
            <a:endParaRPr lang="es-PR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75338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8794750" cy="4719638"/>
          </a:xfrm>
        </p:spPr>
        <p:txBody>
          <a:bodyPr>
            <a:normAutofit fontScale="85000" lnSpcReduction="10000"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“</a:t>
            </a:r>
            <a:r>
              <a:rPr lang="it-IT" dirty="0" smtClean="0"/>
              <a:t>Gesù andò al monte degli Ulivi. All'alba tornò nel tempio, e tutto il popolo andò da lui; ed egli, sedutosi, li istruiva. Allora gli scribi e i farisei gli condussero una donna colta in adulterio; e, fattala stare in mezzo, gli dissero: «Maestro, questa donna è stata colta in flagrante adulterio. Or Mosè, nella legge, ci ha comandato di lapidare tali donne; tu che ne dici?» Dicevano questo per metterlo alla prova, per poterlo accusare. Ma Gesù, chinatosi, si mise a scrivere con il dito in terra. E, siccome continuavano a interrogarlo, egli, alzato il capo, disse loro: «Chi di voi è senza peccato, scagli per primo la pietra contro di lei»</a:t>
            </a:r>
            <a:r>
              <a:rPr lang="es-ES" dirty="0" smtClean="0">
                <a:latin typeface="Candara" panose="020E0502030303020204" pitchFamily="34" charset="0"/>
              </a:rPr>
              <a:t>…”</a:t>
            </a:r>
            <a:endParaRPr lang="es-E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64866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verità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fa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liberi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8.31-38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60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60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4724399" cy="4719638"/>
          </a:xfrm>
        </p:spPr>
        <p:txBody>
          <a:bodyPr>
            <a:normAutofit fontScale="92500" lnSpcReduction="1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Ai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giudei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crederono</a:t>
            </a:r>
            <a:r>
              <a:rPr lang="es-PR" dirty="0" smtClean="0">
                <a:latin typeface="Candara" panose="020E0502030303020204" pitchFamily="34" charset="0"/>
              </a:rPr>
              <a:t> (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. 30</a:t>
            </a:r>
            <a:r>
              <a:rPr lang="es-PR" dirty="0">
                <a:latin typeface="Candara" panose="020E0502030303020204" pitchFamily="34" charset="0"/>
              </a:rPr>
              <a:t>) </a:t>
            </a:r>
            <a:r>
              <a:rPr lang="es-PR" dirty="0" smtClean="0">
                <a:latin typeface="Candara" panose="020E0502030303020204" pitchFamily="34" charset="0"/>
              </a:rPr>
              <a:t>se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rimembrò</a:t>
            </a:r>
            <a:r>
              <a:rPr lang="es-PR" dirty="0" smtClean="0">
                <a:latin typeface="Candara" panose="020E0502030303020204" pitchFamily="34" charset="0"/>
              </a:rPr>
              <a:t> a che </a:t>
            </a:r>
            <a:r>
              <a:rPr lang="es-PR" dirty="0" err="1" smtClean="0">
                <a:latin typeface="Candara" panose="020E0502030303020204" pitchFamily="34" charset="0"/>
              </a:rPr>
              <a:t>dimostrassero</a:t>
            </a:r>
            <a:r>
              <a:rPr lang="es-PR" dirty="0" smtClean="0">
                <a:latin typeface="Candara" panose="020E0502030303020204" pitchFamily="34" charset="0"/>
              </a:rPr>
              <a:t> la loro </a:t>
            </a:r>
            <a:r>
              <a:rPr lang="es-PR" dirty="0" err="1" smtClean="0">
                <a:latin typeface="Candara" panose="020E0502030303020204" pitchFamily="34" charset="0"/>
              </a:rPr>
              <a:t>fede</a:t>
            </a:r>
            <a:r>
              <a:rPr lang="es-PR" dirty="0" smtClean="0">
                <a:latin typeface="Candara" panose="020E0502030303020204" pitchFamily="34" charset="0"/>
              </a:rPr>
              <a:t> mediante la loro </a:t>
            </a:r>
            <a:r>
              <a:rPr lang="es-PR" dirty="0" err="1" smtClean="0">
                <a:latin typeface="Candara" panose="020E0502030303020204" pitchFamily="34" charset="0"/>
              </a:rPr>
              <a:t>fedelt</a:t>
            </a:r>
            <a:r>
              <a:rPr lang="es-PR" dirty="0" err="1" smtClean="0">
                <a:latin typeface="Candara" panose="020E0502030303020204" pitchFamily="34" charset="0"/>
              </a:rPr>
              <a:t>à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La </a:t>
            </a:r>
            <a:r>
              <a:rPr lang="es-PR" dirty="0" err="1" smtClean="0">
                <a:latin typeface="Candara" panose="020E0502030303020204" pitchFamily="34" charset="0"/>
              </a:rPr>
              <a:t>fede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i</a:t>
            </a:r>
            <a:r>
              <a:rPr lang="es-PR" dirty="0" smtClean="0">
                <a:latin typeface="Candara" panose="020E0502030303020204" pitchFamily="34" charset="0"/>
              </a:rPr>
              <a:t>n </a:t>
            </a:r>
            <a:r>
              <a:rPr lang="es-PR" dirty="0">
                <a:latin typeface="Candara" panose="020E0502030303020204" pitchFamily="34" charset="0"/>
              </a:rPr>
              <a:t>Cristo </a:t>
            </a:r>
            <a:r>
              <a:rPr lang="es-PR" dirty="0" err="1" smtClean="0">
                <a:latin typeface="Candara" panose="020E0502030303020204" pitchFamily="34" charset="0"/>
              </a:rPr>
              <a:t>ci</a:t>
            </a:r>
            <a:r>
              <a:rPr lang="es-PR" dirty="0" smtClean="0">
                <a:latin typeface="Candara" panose="020E0502030303020204" pitchFamily="34" charset="0"/>
              </a:rPr>
              <a:t> fa un </a:t>
            </a:r>
            <a:r>
              <a:rPr lang="es-PR" dirty="0" err="1" smtClean="0">
                <a:latin typeface="Candara" panose="020E0502030303020204" pitchFamily="34" charset="0"/>
              </a:rPr>
              <a:t>figlio</a:t>
            </a:r>
            <a:r>
              <a:rPr lang="es-PR" dirty="0" smtClean="0">
                <a:latin typeface="Candara" panose="020E0502030303020204" pitchFamily="34" charset="0"/>
              </a:rPr>
              <a:t> di Dio, </a:t>
            </a:r>
            <a:r>
              <a:rPr lang="es-PR" dirty="0" err="1" smtClean="0">
                <a:latin typeface="Candara" panose="020E0502030303020204" pitchFamily="34" charset="0"/>
              </a:rPr>
              <a:t>ma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rimanere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nella</a:t>
            </a:r>
            <a:r>
              <a:rPr lang="es-PR" dirty="0" smtClean="0">
                <a:latin typeface="Candara" panose="020E0502030303020204" pitchFamily="34" charset="0"/>
              </a:rPr>
              <a:t> Parola e </a:t>
            </a:r>
            <a:r>
              <a:rPr lang="es-PR" dirty="0" err="1" smtClean="0">
                <a:latin typeface="Candara" panose="020E0502030303020204" pitchFamily="34" charset="0"/>
              </a:rPr>
              <a:t>conoscere</a:t>
            </a:r>
            <a:r>
              <a:rPr lang="es-PR" dirty="0" smtClean="0">
                <a:latin typeface="Candara" panose="020E0502030303020204" pitchFamily="34" charset="0"/>
              </a:rPr>
              <a:t> la </a:t>
            </a:r>
            <a:r>
              <a:rPr lang="es-PR" dirty="0" err="1" smtClean="0">
                <a:latin typeface="Candara" panose="020E0502030303020204" pitchFamily="34" charset="0"/>
              </a:rPr>
              <a:t>verità</a:t>
            </a:r>
            <a:r>
              <a:rPr lang="es-PR" dirty="0" smtClean="0">
                <a:latin typeface="Candara" panose="020E0502030303020204" pitchFamily="34" charset="0"/>
              </a:rPr>
              <a:t> (e </a:t>
            </a:r>
            <a:r>
              <a:rPr lang="es-PR" dirty="0" err="1" smtClean="0">
                <a:latin typeface="Candara" panose="020E0502030303020204" pitchFamily="34" charset="0"/>
              </a:rPr>
              <a:t>viverla</a:t>
            </a:r>
            <a:r>
              <a:rPr lang="es-PR" dirty="0" smtClean="0">
                <a:latin typeface="Candara" panose="020E0502030303020204" pitchFamily="34" charset="0"/>
              </a:rPr>
              <a:t>) </a:t>
            </a:r>
            <a:r>
              <a:rPr lang="es-PR" dirty="0" err="1" smtClean="0">
                <a:latin typeface="Candara" panose="020E0502030303020204" pitchFamily="34" charset="0"/>
              </a:rPr>
              <a:t>ci</a:t>
            </a:r>
            <a:r>
              <a:rPr lang="es-PR" dirty="0" smtClean="0">
                <a:latin typeface="Candara" panose="020E0502030303020204" pitchFamily="34" charset="0"/>
              </a:rPr>
              <a:t> fa un vero </a:t>
            </a:r>
            <a:r>
              <a:rPr lang="es-PR" dirty="0" err="1" smtClean="0">
                <a:latin typeface="Candara" panose="020E0502030303020204" pitchFamily="34" charset="0"/>
              </a:rPr>
              <a:t>discepolo</a:t>
            </a:r>
            <a:r>
              <a:rPr lang="es-PR" dirty="0" smtClean="0">
                <a:latin typeface="Candara" panose="020E0502030303020204" pitchFamily="34" charset="0"/>
              </a:rPr>
              <a:t> del </a:t>
            </a:r>
            <a:r>
              <a:rPr lang="es-PR" dirty="0" err="1" smtClean="0">
                <a:latin typeface="Candara" panose="020E0502030303020204" pitchFamily="34" charset="0"/>
              </a:rPr>
              <a:t>regno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20793" t="5251" r="27747" b="6386"/>
          <a:stretch/>
        </p:blipFill>
        <p:spPr>
          <a:xfrm>
            <a:off x="4791797" y="1752600"/>
            <a:ext cx="4352204" cy="51030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21119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verità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fa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liberi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8.31-38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61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4724399" cy="4719638"/>
          </a:xfrm>
        </p:spPr>
        <p:txBody>
          <a:bodyPr>
            <a:normAutofit fontScale="92500" lnSpcReduction="20000"/>
          </a:bodyPr>
          <a:lstStyle/>
          <a:p>
            <a:r>
              <a:rPr lang="es-PR" dirty="0" smtClean="0">
                <a:latin typeface="Candara" panose="020E0502030303020204" pitchFamily="34" charset="0"/>
              </a:rPr>
              <a:t>Cristo </a:t>
            </a:r>
            <a:r>
              <a:rPr lang="es-PR" dirty="0" smtClean="0">
                <a:latin typeface="Candara" panose="020E0502030303020204" pitchFamily="34" charset="0"/>
              </a:rPr>
              <a:t>parla </a:t>
            </a:r>
            <a:r>
              <a:rPr lang="es-PR" dirty="0" err="1" smtClean="0">
                <a:latin typeface="Candara" panose="020E0502030303020204" pitchFamily="34" charset="0"/>
              </a:rPr>
              <a:t>della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schiavitù</a:t>
            </a:r>
            <a:r>
              <a:rPr lang="es-PR" dirty="0" smtClean="0">
                <a:latin typeface="Candara" panose="020E0502030303020204" pitchFamily="34" charset="0"/>
              </a:rPr>
              <a:t> e </a:t>
            </a:r>
            <a:r>
              <a:rPr lang="es-PR" dirty="0" err="1" smtClean="0">
                <a:latin typeface="Candara" panose="020E0502030303020204" pitchFamily="34" charset="0"/>
              </a:rPr>
              <a:t>libertà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spirituale</a:t>
            </a:r>
            <a:r>
              <a:rPr lang="es-PR" dirty="0" smtClean="0">
                <a:latin typeface="Candara" panose="020E0502030303020204" pitchFamily="34" charset="0"/>
              </a:rPr>
              <a:t>, non </a:t>
            </a:r>
            <a:r>
              <a:rPr lang="es-PR" dirty="0" err="1" smtClean="0">
                <a:latin typeface="Candara" panose="020E0502030303020204" pitchFamily="34" charset="0"/>
              </a:rPr>
              <a:t>della</a:t>
            </a:r>
            <a:r>
              <a:rPr lang="es-PR" dirty="0" smtClean="0">
                <a:latin typeface="Candara" panose="020E0502030303020204" pitchFamily="34" charset="0"/>
              </a:rPr>
              <a:t>  </a:t>
            </a:r>
            <a:r>
              <a:rPr lang="es-PR" dirty="0" err="1" smtClean="0">
                <a:latin typeface="Candara" panose="020E0502030303020204" pitchFamily="34" charset="0"/>
              </a:rPr>
              <a:t>fisicia</a:t>
            </a:r>
            <a:r>
              <a:rPr lang="es-PR" dirty="0" smtClean="0">
                <a:latin typeface="Candara" panose="020E0502030303020204" pitchFamily="34" charset="0"/>
              </a:rPr>
              <a:t> o </a:t>
            </a:r>
            <a:r>
              <a:rPr lang="es-PR" dirty="0" err="1" smtClean="0">
                <a:latin typeface="Candara" panose="020E0502030303020204" pitchFamily="34" charset="0"/>
              </a:rPr>
              <a:t>politica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I</a:t>
            </a:r>
            <a:r>
              <a:rPr lang="es-PR" dirty="0" err="1" smtClean="0">
                <a:latin typeface="Candara" panose="020E0502030303020204" pitchFamily="34" charset="0"/>
              </a:rPr>
              <a:t>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peccatore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perso</a:t>
            </a:r>
            <a:r>
              <a:rPr lang="es-PR" dirty="0" smtClean="0">
                <a:latin typeface="Candara" panose="020E0502030303020204" pitchFamily="34" charset="0"/>
              </a:rPr>
              <a:t> è in </a:t>
            </a:r>
            <a:r>
              <a:rPr lang="es-PR" dirty="0" err="1" smtClean="0">
                <a:latin typeface="Candara" panose="020E0502030303020204" pitchFamily="34" charset="0"/>
              </a:rPr>
              <a:t>schiavitù</a:t>
            </a:r>
            <a:r>
              <a:rPr lang="es-PR" dirty="0" smtClean="0">
                <a:latin typeface="Candara" panose="020E0502030303020204" pitchFamily="34" charset="0"/>
              </a:rPr>
              <a:t>  </a:t>
            </a:r>
            <a:r>
              <a:rPr lang="es-PR" dirty="0" err="1" smtClean="0">
                <a:latin typeface="Candara" panose="020E0502030303020204" pitchFamily="34" charset="0"/>
              </a:rPr>
              <a:t>dei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suoi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desideri</a:t>
            </a:r>
            <a:r>
              <a:rPr lang="es-PR" dirty="0" smtClean="0">
                <a:latin typeface="Candara" panose="020E0502030303020204" pitchFamily="34" charset="0"/>
              </a:rPr>
              <a:t> e </a:t>
            </a:r>
            <a:r>
              <a:rPr lang="es-PR" dirty="0" err="1" smtClean="0">
                <a:latin typeface="Candara" panose="020E0502030303020204" pitchFamily="34" charset="0"/>
              </a:rPr>
              <a:t>peccati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(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Tito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3.3</a:t>
            </a:r>
            <a:r>
              <a:rPr lang="es-PR" dirty="0">
                <a:latin typeface="Candara" panose="020E0502030303020204" pitchFamily="34" charset="0"/>
              </a:rPr>
              <a:t>), a </a:t>
            </a:r>
            <a:r>
              <a:rPr lang="es-PR" dirty="0" err="1" smtClean="0">
                <a:latin typeface="Candara" panose="020E0502030303020204" pitchFamily="34" charset="0"/>
              </a:rPr>
              <a:t>Satana</a:t>
            </a:r>
            <a:r>
              <a:rPr lang="es-PR" dirty="0" smtClean="0">
                <a:latin typeface="Candara" panose="020E0502030303020204" pitchFamily="34" charset="0"/>
              </a:rPr>
              <a:t> e al mondo. (</a:t>
            </a:r>
            <a:r>
              <a:rPr lang="es-PR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Efesini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2.1–3</a:t>
            </a:r>
            <a:r>
              <a:rPr lang="es-PR" dirty="0">
                <a:latin typeface="Candara" panose="020E0502030303020204" pitchFamily="34" charset="0"/>
              </a:rPr>
              <a:t>).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Al </a:t>
            </a:r>
            <a:r>
              <a:rPr lang="es-PR" dirty="0" err="1" smtClean="0">
                <a:latin typeface="Candara" panose="020E0502030303020204" pitchFamily="34" charset="0"/>
              </a:rPr>
              <a:t>ricevere</a:t>
            </a:r>
            <a:r>
              <a:rPr lang="es-PR" dirty="0" smtClean="0">
                <a:latin typeface="Candara" panose="020E0502030303020204" pitchFamily="34" charset="0"/>
              </a:rPr>
              <a:t> la </a:t>
            </a:r>
            <a:r>
              <a:rPr lang="es-PR" dirty="0" err="1" smtClean="0">
                <a:latin typeface="Candara" panose="020E0502030303020204" pitchFamily="34" charset="0"/>
              </a:rPr>
              <a:t>libertà</a:t>
            </a:r>
            <a:r>
              <a:rPr lang="es-PR" dirty="0" smtClean="0">
                <a:latin typeface="Candara" panose="020E0502030303020204" pitchFamily="34" charset="0"/>
              </a:rPr>
              <a:t> in </a:t>
            </a:r>
            <a:r>
              <a:rPr lang="es-PR" dirty="0">
                <a:latin typeface="Candara" panose="020E0502030303020204" pitchFamily="34" charset="0"/>
              </a:rPr>
              <a:t>Cristo,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schiavi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ricevono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libertà</a:t>
            </a:r>
            <a:r>
              <a:rPr lang="es-PR" dirty="0" smtClean="0">
                <a:latin typeface="Candara" panose="020E0502030303020204" pitchFamily="34" charset="0"/>
              </a:rPr>
              <a:t>! 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2229" y="1828801"/>
            <a:ext cx="3711771" cy="50209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38596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verità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fa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liberi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8.31-38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62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257799" cy="4719638"/>
          </a:xfrm>
        </p:spPr>
        <p:txBody>
          <a:bodyPr>
            <a:normAutofit fontScale="85000" lnSpcReduction="2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avversari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quindi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hanno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appellato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suoi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vantaggi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umani</a:t>
            </a:r>
            <a:r>
              <a:rPr lang="es-PR" dirty="0" smtClean="0">
                <a:latin typeface="Candara" panose="020E0502030303020204" pitchFamily="34" charset="0"/>
              </a:rPr>
              <a:t>: «</a:t>
            </a:r>
            <a:r>
              <a:rPr lang="es-PR" dirty="0" err="1" smtClean="0">
                <a:latin typeface="Candara" panose="020E0502030303020204" pitchFamily="34" charset="0"/>
              </a:rPr>
              <a:t>Siamo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figli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Abraamo</a:t>
            </a:r>
            <a:r>
              <a:rPr lang="es-PR" dirty="0" smtClean="0">
                <a:latin typeface="Candara" panose="020E0502030303020204" pitchFamily="34" charset="0"/>
              </a:rPr>
              <a:t>!»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dissero</a:t>
            </a:r>
            <a:r>
              <a:rPr lang="es-PR" dirty="0" smtClean="0">
                <a:latin typeface="Candara" panose="020E0502030303020204" pitchFamily="34" charset="0"/>
              </a:rPr>
              <a:t> la </a:t>
            </a:r>
            <a:r>
              <a:rPr lang="es-PR" dirty="0" err="1" smtClean="0">
                <a:latin typeface="Candara" panose="020E0502030303020204" pitchFamily="34" charset="0"/>
              </a:rPr>
              <a:t>stessa</a:t>
            </a:r>
            <a:r>
              <a:rPr lang="es-PR" dirty="0" smtClean="0">
                <a:latin typeface="Candara" panose="020E0502030303020204" pitchFamily="34" charset="0"/>
              </a:rPr>
              <a:t> cosa a Giovanni </a:t>
            </a:r>
            <a:r>
              <a:rPr lang="es-PR" dirty="0" err="1" smtClean="0">
                <a:latin typeface="Candara" panose="020E0502030303020204" pitchFamily="34" charset="0"/>
              </a:rPr>
              <a:t>Battista</a:t>
            </a:r>
            <a:r>
              <a:rPr lang="es-PR" dirty="0" smtClean="0">
                <a:latin typeface="Candara" panose="020E0502030303020204" pitchFamily="34" charset="0"/>
              </a:rPr>
              <a:t>. (</a:t>
            </a:r>
            <a:r>
              <a:rPr lang="es-PR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Matteo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3.8–9</a:t>
            </a:r>
            <a:r>
              <a:rPr lang="es-PR" dirty="0">
                <a:latin typeface="Candara" panose="020E0502030303020204" pitchFamily="34" charset="0"/>
              </a:rPr>
              <a:t>).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ha </a:t>
            </a:r>
            <a:r>
              <a:rPr lang="es-PR" dirty="0" err="1" smtClean="0">
                <a:latin typeface="Candara" panose="020E0502030303020204" pitchFamily="34" charset="0"/>
              </a:rPr>
              <a:t>fatto</a:t>
            </a:r>
            <a:r>
              <a:rPr lang="es-PR" dirty="0" smtClean="0">
                <a:latin typeface="Candara" panose="020E0502030303020204" pitchFamily="34" charset="0"/>
              </a:rPr>
              <a:t> una </a:t>
            </a:r>
            <a:r>
              <a:rPr lang="es-PR" dirty="0" err="1" smtClean="0">
                <a:latin typeface="Candara" panose="020E0502030303020204" pitchFamily="34" charset="0"/>
              </a:rPr>
              <a:t>distinzione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fra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la </a:t>
            </a:r>
            <a:r>
              <a:rPr lang="es-PR" dirty="0" err="1" smtClean="0">
                <a:latin typeface="Candara" panose="020E0502030303020204" pitchFamily="34" charset="0"/>
              </a:rPr>
              <a:t>semente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carnale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Abraamo</a:t>
            </a:r>
            <a:r>
              <a:rPr lang="es-PR" dirty="0" smtClean="0">
                <a:latin typeface="Candara" panose="020E0502030303020204" pitchFamily="34" charset="0"/>
              </a:rPr>
              <a:t> (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. 37</a:t>
            </a:r>
            <a:r>
              <a:rPr lang="es-PR" dirty="0">
                <a:latin typeface="Candara" panose="020E0502030303020204" pitchFamily="34" charset="0"/>
              </a:rPr>
              <a:t>) </a:t>
            </a:r>
            <a:r>
              <a:rPr lang="es-PR" dirty="0" smtClean="0">
                <a:latin typeface="Candara" panose="020E0502030303020204" pitchFamily="34" charset="0"/>
              </a:rPr>
              <a:t>e i </a:t>
            </a:r>
            <a:r>
              <a:rPr lang="es-PR" dirty="0" err="1" smtClean="0">
                <a:latin typeface="Candara" panose="020E0502030303020204" pitchFamily="34" charset="0"/>
              </a:rPr>
              <a:t>suoi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figli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spirituali</a:t>
            </a:r>
            <a:r>
              <a:rPr lang="es-PR" dirty="0" smtClean="0">
                <a:latin typeface="Candara" panose="020E0502030303020204" pitchFamily="34" charset="0"/>
              </a:rPr>
              <a:t> (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v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. 39</a:t>
            </a:r>
            <a:r>
              <a:rPr lang="es-PR" dirty="0" smtClean="0">
                <a:latin typeface="Candara" panose="020E0502030303020204" pitchFamily="34" charset="0"/>
              </a:rPr>
              <a:t>).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Paolo </a:t>
            </a:r>
            <a:r>
              <a:rPr lang="es-PR" dirty="0" smtClean="0">
                <a:latin typeface="Candara" panose="020E0502030303020204" pitchFamily="34" charset="0"/>
              </a:rPr>
              <a:t>fa la </a:t>
            </a:r>
            <a:r>
              <a:rPr lang="es-PR" dirty="0" err="1" smtClean="0">
                <a:latin typeface="Candara" panose="020E0502030303020204" pitchFamily="34" charset="0"/>
              </a:rPr>
              <a:t>stessa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distinzione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in </a:t>
            </a:r>
            <a:r>
              <a:rPr lang="es-PR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Romani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2.28, 29; 4.9–12; 9.6</a:t>
            </a:r>
            <a:r>
              <a:rPr lang="es-PR" dirty="0">
                <a:latin typeface="Candara" panose="020E0502030303020204" pitchFamily="34" charset="0"/>
              </a:rPr>
              <a:t> y </a:t>
            </a:r>
            <a:r>
              <a:rPr lang="es-PR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Galati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4.22–29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.</a:t>
            </a:r>
            <a:endParaRPr lang="es-PR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r="46739"/>
          <a:stretch/>
        </p:blipFill>
        <p:spPr>
          <a:xfrm>
            <a:off x="5562157" y="1828800"/>
            <a:ext cx="3581843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15951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verità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fa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liberi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8.31-38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63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4724399" cy="4719638"/>
          </a:xfrm>
        </p:spPr>
        <p:txBody>
          <a:bodyPr>
            <a:normAutofit/>
          </a:bodyPr>
          <a:lstStyle/>
          <a:p>
            <a:r>
              <a:rPr lang="es-PR" dirty="0">
                <a:latin typeface="Candara" panose="020E0502030303020204" pitchFamily="34" charset="0"/>
              </a:rPr>
              <a:t>La gente </a:t>
            </a:r>
            <a:r>
              <a:rPr lang="es-PR" dirty="0" err="1" smtClean="0">
                <a:latin typeface="Candara" panose="020E0502030303020204" pitchFamily="34" charset="0"/>
              </a:rPr>
              <a:t>rifiuta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perché </a:t>
            </a:r>
            <a:r>
              <a:rPr lang="es-PR" dirty="0" err="1" smtClean="0">
                <a:latin typeface="Candara" panose="020E0502030303020204" pitchFamily="34" charset="0"/>
              </a:rPr>
              <a:t>confondono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quello</a:t>
            </a:r>
            <a:r>
              <a:rPr lang="es-PR" dirty="0" smtClean="0">
                <a:latin typeface="Candara" panose="020E0502030303020204" pitchFamily="34" charset="0"/>
              </a:rPr>
              <a:t> che è </a:t>
            </a:r>
            <a:r>
              <a:rPr lang="es-PR" dirty="0" err="1" smtClean="0">
                <a:latin typeface="Candara" panose="020E0502030303020204" pitchFamily="34" charset="0"/>
              </a:rPr>
              <a:t>fisico</a:t>
            </a:r>
            <a:r>
              <a:rPr lang="es-PR" dirty="0" smtClean="0">
                <a:latin typeface="Candara" panose="020E0502030303020204" pitchFamily="34" charset="0"/>
              </a:rPr>
              <a:t> con </a:t>
            </a:r>
            <a:r>
              <a:rPr lang="es-PR" dirty="0" err="1" smtClean="0">
                <a:latin typeface="Candara" panose="020E0502030303020204" pitchFamily="34" charset="0"/>
              </a:rPr>
              <a:t>quello</a:t>
            </a:r>
            <a:r>
              <a:rPr lang="es-PR" dirty="0" smtClean="0">
                <a:latin typeface="Candara" panose="020E0502030303020204" pitchFamily="34" charset="0"/>
              </a:rPr>
              <a:t> che è </a:t>
            </a:r>
            <a:r>
              <a:rPr lang="es-PR" dirty="0" err="1" smtClean="0">
                <a:latin typeface="Candara" panose="020E0502030303020204" pitchFamily="34" charset="0"/>
              </a:rPr>
              <a:t>spirituale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parlò</a:t>
            </a:r>
            <a:r>
              <a:rPr lang="es-PR" dirty="0" smtClean="0">
                <a:latin typeface="Candara" panose="020E0502030303020204" pitchFamily="34" charset="0"/>
              </a:rPr>
              <a:t> a </a:t>
            </a:r>
            <a:r>
              <a:rPr lang="es-PR" dirty="0">
                <a:latin typeface="Candara" panose="020E0502030303020204" pitchFamily="34" charset="0"/>
              </a:rPr>
              <a:t>Nicodemo 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della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nuova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nascita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ma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lui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domandò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sulla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nascita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fisica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r>
              <a:rPr lang="es-PR" dirty="0" smtClean="0">
                <a:latin typeface="Candara" panose="020E0502030303020204" pitchFamily="34" charset="0"/>
              </a:rPr>
              <a:t>(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Giovanni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3.4</a:t>
            </a:r>
            <a:r>
              <a:rPr lang="es-PR" dirty="0">
                <a:latin typeface="Candara" panose="020E0502030303020204" pitchFamily="34" charset="0"/>
              </a:rPr>
              <a:t>). </a:t>
            </a:r>
            <a:endParaRPr lang="es-PR" dirty="0" smtClean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562157" y="1828800"/>
            <a:ext cx="3581843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92536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La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verità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fa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liberi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/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8.31-38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64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4724399" cy="4719638"/>
          </a:xfrm>
        </p:spPr>
        <p:txBody>
          <a:bodyPr>
            <a:normAutofit/>
          </a:bodyPr>
          <a:lstStyle/>
          <a:p>
            <a:r>
              <a:rPr lang="es-PR" dirty="0" smtClean="0">
                <a:latin typeface="Candara" panose="020E0502030303020204" pitchFamily="34" charset="0"/>
              </a:rPr>
              <a:t>Cristo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ha </a:t>
            </a:r>
            <a:r>
              <a:rPr lang="es-PR" dirty="0" err="1" smtClean="0">
                <a:latin typeface="Candara" panose="020E0502030303020204" pitchFamily="34" charset="0"/>
              </a:rPr>
              <a:t>offerto</a:t>
            </a:r>
            <a:r>
              <a:rPr lang="es-PR" dirty="0" smtClean="0">
                <a:latin typeface="Candara" panose="020E0502030303020204" pitchFamily="34" charset="0"/>
              </a:rPr>
              <a:t> vita eterna </a:t>
            </a:r>
            <a:r>
              <a:rPr lang="es-PR" dirty="0">
                <a:latin typeface="Candara" panose="020E0502030303020204" pitchFamily="34" charset="0"/>
              </a:rPr>
              <a:t>(</a:t>
            </a:r>
            <a:r>
              <a:rPr lang="es-PR" dirty="0" err="1" smtClean="0">
                <a:latin typeface="Candara" panose="020E0502030303020204" pitchFamily="34" charset="0"/>
              </a:rPr>
              <a:t>acqua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viva) </a:t>
            </a:r>
            <a:r>
              <a:rPr lang="es-PR" dirty="0" err="1" smtClean="0">
                <a:latin typeface="Candara" panose="020E0502030303020204" pitchFamily="34" charset="0"/>
              </a:rPr>
              <a:t>alla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donna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accanto</a:t>
            </a:r>
            <a:r>
              <a:rPr lang="es-PR" dirty="0" smtClean="0">
                <a:latin typeface="Candara" panose="020E0502030303020204" pitchFamily="34" charset="0"/>
              </a:rPr>
              <a:t> al </a:t>
            </a:r>
            <a:r>
              <a:rPr lang="es-PR" dirty="0" err="1" smtClean="0">
                <a:latin typeface="Candara" panose="020E0502030303020204" pitchFamily="34" charset="0"/>
              </a:rPr>
              <a:t>pozz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ma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lei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paralva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dell’acqua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fisica</a:t>
            </a:r>
            <a:r>
              <a:rPr lang="es-PR" dirty="0" smtClean="0">
                <a:latin typeface="Candara" panose="020E0502030303020204" pitchFamily="34" charset="0"/>
              </a:rPr>
              <a:t> (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4.15</a:t>
            </a:r>
            <a:r>
              <a:rPr lang="es-PR" dirty="0">
                <a:latin typeface="Candara" panose="020E0502030303020204" pitchFamily="34" charset="0"/>
              </a:rPr>
              <a:t>).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La </a:t>
            </a:r>
            <a:r>
              <a:rPr lang="es-PR" dirty="0" err="1" smtClean="0">
                <a:latin typeface="Candara" panose="020E0502030303020204" pitchFamily="34" charset="0"/>
              </a:rPr>
              <a:t>salvazione</a:t>
            </a:r>
            <a:r>
              <a:rPr lang="es-PR" dirty="0" smtClean="0">
                <a:latin typeface="Candara" panose="020E0502030303020204" pitchFamily="34" charset="0"/>
              </a:rPr>
              <a:t> è </a:t>
            </a:r>
            <a:r>
              <a:rPr lang="es-PR" dirty="0">
                <a:latin typeface="Candara" panose="020E0502030303020204" pitchFamily="34" charset="0"/>
              </a:rPr>
              <a:t>una </a:t>
            </a:r>
            <a:r>
              <a:rPr lang="es-PR" dirty="0" err="1" smtClean="0">
                <a:latin typeface="Candara" panose="020E0502030303020204" pitchFamily="34" charset="0"/>
              </a:rPr>
              <a:t>esperienza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spirituale</a:t>
            </a:r>
            <a:r>
              <a:rPr lang="es-PR" dirty="0" smtClean="0">
                <a:latin typeface="Candara" panose="020E0502030303020204" pitchFamily="34" charset="0"/>
              </a:rPr>
              <a:t> e la </a:t>
            </a:r>
            <a:r>
              <a:rPr lang="es-PR" dirty="0" err="1" smtClean="0">
                <a:latin typeface="Candara" panose="020E0502030303020204" pitchFamily="34" charset="0"/>
              </a:rPr>
              <a:t>nascita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umana</a:t>
            </a:r>
            <a:r>
              <a:rPr lang="es-PR" dirty="0" smtClean="0">
                <a:latin typeface="Candara" panose="020E0502030303020204" pitchFamily="34" charset="0"/>
              </a:rPr>
              <a:t> non ha </a:t>
            </a:r>
            <a:r>
              <a:rPr lang="es-PR" dirty="0" err="1" smtClean="0">
                <a:latin typeface="Candara" panose="020E0502030303020204" pitchFamily="34" charset="0"/>
              </a:rPr>
              <a:t>niente</a:t>
            </a:r>
            <a:r>
              <a:rPr lang="es-PR" dirty="0" smtClean="0">
                <a:latin typeface="Candara" panose="020E0502030303020204" pitchFamily="34" charset="0"/>
              </a:rPr>
              <a:t> da </a:t>
            </a:r>
            <a:r>
              <a:rPr lang="es-PR" dirty="0" err="1" smtClean="0">
                <a:latin typeface="Candara" panose="020E0502030303020204" pitchFamily="34" charset="0"/>
              </a:rPr>
              <a:t>fare</a:t>
            </a:r>
            <a:r>
              <a:rPr lang="es-PR" dirty="0" smtClean="0">
                <a:latin typeface="Candara" panose="020E0502030303020204" pitchFamily="34" charset="0"/>
              </a:rPr>
              <a:t> con </a:t>
            </a:r>
            <a:r>
              <a:rPr lang="es-PR" dirty="0" err="1" smtClean="0">
                <a:latin typeface="Candara" panose="020E0502030303020204" pitchFamily="34" charset="0"/>
              </a:rPr>
              <a:t>essa</a:t>
            </a:r>
            <a:r>
              <a:rPr lang="es-PR" dirty="0" smtClean="0">
                <a:latin typeface="Candara" panose="020E0502030303020204" pitchFamily="34" charset="0"/>
              </a:rPr>
              <a:t>.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4145" b="7086"/>
          <a:stretch/>
        </p:blipFill>
        <p:spPr>
          <a:xfrm>
            <a:off x="4800599" y="1828800"/>
            <a:ext cx="4343401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67398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>
                <a:latin typeface="Candara" pitchFamily="34" charset="0"/>
                <a:cs typeface="Calibri" pitchFamily="34" charset="0"/>
              </a:rPr>
              <a:t>Cristo 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è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>
                <a:latin typeface="Candara" pitchFamily="34" charset="0"/>
                <a:cs typeface="Calibri" pitchFamily="34" charset="0"/>
              </a:rPr>
              <a:t>eterno</a:t>
            </a:r>
            <a:br>
              <a:rPr lang="es-PR" dirty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</a:t>
            </a:r>
            <a:r>
              <a:rPr lang="es-PR" dirty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8.48-59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65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65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brightnessContrast bright="7000" contrast="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22391" r="22470" b="9071"/>
          <a:stretch/>
        </p:blipFill>
        <p:spPr>
          <a:xfrm>
            <a:off x="-1" y="1676401"/>
            <a:ext cx="9144001" cy="5181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75276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Cristo è eterno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8.48-59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66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8794750" cy="4719638"/>
          </a:xfrm>
        </p:spPr>
        <p:txBody>
          <a:bodyPr>
            <a:normAutofit fontScale="85000" lnSpcReduction="10000"/>
          </a:bodyPr>
          <a:lstStyle/>
          <a:p>
            <a:r>
              <a:rPr lang="es-PR" dirty="0" smtClean="0">
                <a:latin typeface="Candara" panose="020E0502030303020204" pitchFamily="34" charset="0"/>
              </a:rPr>
              <a:t>“</a:t>
            </a:r>
            <a:r>
              <a:rPr lang="it-IT" dirty="0" smtClean="0"/>
              <a:t>I Giudei gli risposero: «Non diciamo noi con ragione che sei un Samaritano e che hai un demonio?» </a:t>
            </a:r>
            <a:r>
              <a:rPr lang="it-IT" dirty="0" smtClean="0"/>
              <a:t>Gesù </a:t>
            </a:r>
            <a:r>
              <a:rPr lang="it-IT" dirty="0" smtClean="0"/>
              <a:t>replicò: «Io non ho un demonio, ma onoro il Padre mio e voi mi disonorate</a:t>
            </a:r>
            <a:r>
              <a:rPr lang="it-IT" dirty="0" smtClean="0"/>
              <a:t>. </a:t>
            </a:r>
            <a:r>
              <a:rPr lang="it-IT" dirty="0" smtClean="0"/>
              <a:t>Io non cerco la mia gloria; v'è uno che la cerca e che giudica</a:t>
            </a:r>
            <a:r>
              <a:rPr lang="it-IT" dirty="0" smtClean="0"/>
              <a:t>. </a:t>
            </a:r>
            <a:r>
              <a:rPr lang="it-IT" dirty="0" smtClean="0"/>
              <a:t>In verità, in verità vi dico che se uno osserva la mia parola, non vedrà mai la morte</a:t>
            </a:r>
            <a:r>
              <a:rPr lang="it-IT" dirty="0" smtClean="0"/>
              <a:t>». I </a:t>
            </a:r>
            <a:r>
              <a:rPr lang="it-IT" dirty="0" smtClean="0"/>
              <a:t>Giudei gli dissero: «Ora sappiamo che tu hai un demonio. Abraamo e i profeti sono morti, e tu dici: "Se uno osserva la mia parola, non gusterà mai la morte</a:t>
            </a:r>
            <a:r>
              <a:rPr lang="it-IT" dirty="0" smtClean="0"/>
              <a:t>". Sei </a:t>
            </a:r>
            <a:r>
              <a:rPr lang="it-IT" dirty="0" smtClean="0"/>
              <a:t>tu forse maggiore del padre nostro Abraamo il quale è morto? Anche i profeti sono morti; chi pretendi di essere?» </a:t>
            </a:r>
            <a:r>
              <a:rPr lang="es-PR" i="1" dirty="0" smtClean="0">
                <a:latin typeface="Candara" panose="020E0502030303020204" pitchFamily="34" charset="0"/>
              </a:rPr>
              <a:t>”</a:t>
            </a:r>
            <a:endParaRPr lang="es-PR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50822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Cristo è eterno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8.48-59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67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67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8794750" cy="4719638"/>
          </a:xfrm>
        </p:spPr>
        <p:txBody>
          <a:bodyPr>
            <a:normAutofit fontScale="85000" lnSpcReduction="20000"/>
          </a:bodyPr>
          <a:lstStyle/>
          <a:p>
            <a:r>
              <a:rPr lang="es-PR" dirty="0" smtClean="0">
                <a:latin typeface="Candara" panose="020E0502030303020204" pitchFamily="34" charset="0"/>
              </a:rPr>
              <a:t>“</a:t>
            </a:r>
            <a:r>
              <a:rPr lang="es-PR" i="1" dirty="0" smtClean="0">
                <a:latin typeface="Candara" panose="020E0502030303020204" pitchFamily="34" charset="0"/>
              </a:rPr>
              <a:t>…</a:t>
            </a:r>
            <a:r>
              <a:rPr lang="it-IT" dirty="0" smtClean="0"/>
              <a:t>Gesù rispose: «Se io glorifico me stesso, la mia gloria è nulla; chi mi glorifica è il Padre mio, che voi dite: "È nostro Dio</a:t>
            </a:r>
            <a:r>
              <a:rPr lang="it-IT" dirty="0" smtClean="0"/>
              <a:t>!" </a:t>
            </a:r>
            <a:r>
              <a:rPr lang="it-IT" dirty="0" smtClean="0"/>
              <a:t>e non l'avete conosciuto; ma io lo conosco, e se dicessi di non conoscerlo, sarei un bugiardo come voi; ma io lo conosco e osservo la sua parola. </a:t>
            </a:r>
            <a:r>
              <a:rPr lang="it-IT" dirty="0" smtClean="0"/>
              <a:t>Abraamo</a:t>
            </a:r>
            <a:r>
              <a:rPr lang="it-IT" dirty="0" smtClean="0"/>
              <a:t>, vostro padre, ha gioito nell'attesa di vedere il mio giorno; e l'ha visto, e se n'è rallegrato</a:t>
            </a:r>
            <a:r>
              <a:rPr lang="it-IT" dirty="0" smtClean="0"/>
              <a:t>». </a:t>
            </a:r>
            <a:r>
              <a:rPr lang="it-IT" dirty="0" smtClean="0"/>
              <a:t>I Giudei gli dissero: «Tu non hai ancora cinquant'anni e hai visto Abraamo?» </a:t>
            </a:r>
            <a:r>
              <a:rPr lang="it-IT" dirty="0" smtClean="0"/>
              <a:t>Gesù </a:t>
            </a:r>
            <a:r>
              <a:rPr lang="it-IT" dirty="0" smtClean="0"/>
              <a:t>disse loro: «In verità, in verità vi dico: prima che Abraamo fosse nato, io sono</a:t>
            </a:r>
            <a:r>
              <a:rPr lang="it-IT" dirty="0" smtClean="0"/>
              <a:t>». </a:t>
            </a:r>
            <a:r>
              <a:rPr lang="it-IT" dirty="0" smtClean="0"/>
              <a:t>Allora essi presero delle pietre per tirargliele; ma Gesù si nascose e uscì dal tempio.</a:t>
            </a:r>
            <a:r>
              <a:rPr lang="es-PR" i="1" dirty="0" smtClean="0">
                <a:latin typeface="Candara" panose="020E0502030303020204" pitchFamily="34" charset="0"/>
              </a:rPr>
              <a:t>.</a:t>
            </a:r>
            <a:r>
              <a:rPr lang="es-PR" dirty="0" smtClean="0">
                <a:latin typeface="Candara" panose="020E0502030303020204" pitchFamily="34" charset="0"/>
              </a:rPr>
              <a:t>” 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(Giovanni 8.48–59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, 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NVR) </a:t>
            </a:r>
            <a:endParaRPr lang="es-PR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41030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Cristo è eterno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8.48-59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68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68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4952999" cy="4719638"/>
          </a:xfrm>
        </p:spPr>
        <p:txBody>
          <a:bodyPr>
            <a:normAutofit fontScale="92500" lnSpcReduction="10000"/>
          </a:bodyPr>
          <a:lstStyle/>
          <a:p>
            <a:r>
              <a:rPr lang="es-PR" dirty="0" smtClean="0">
                <a:latin typeface="Candara" panose="020E0502030303020204" pitchFamily="34" charset="0"/>
              </a:rPr>
              <a:t>Dio  </a:t>
            </a:r>
            <a:r>
              <a:rPr lang="es-PR" dirty="0" err="1" smtClean="0">
                <a:latin typeface="Candara" panose="020E0502030303020204" pitchFamily="34" charset="0"/>
              </a:rPr>
              <a:t>onora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Suo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figlio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ma</a:t>
            </a:r>
            <a:r>
              <a:rPr lang="es-PR" dirty="0" smtClean="0">
                <a:latin typeface="Candara" panose="020E0502030303020204" pitchFamily="34" charset="0"/>
              </a:rPr>
              <a:t> coloro che si </a:t>
            </a:r>
            <a:r>
              <a:rPr lang="es-PR" dirty="0" err="1" smtClean="0">
                <a:latin typeface="Candara" panose="020E0502030303020204" pitchFamily="34" charset="0"/>
              </a:rPr>
              <a:t>credono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essere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giusti</a:t>
            </a:r>
            <a:r>
              <a:rPr lang="es-PR" dirty="0" smtClean="0">
                <a:latin typeface="Candara" panose="020E0502030303020204" pitchFamily="34" charset="0"/>
              </a:rPr>
              <a:t> per se </a:t>
            </a:r>
            <a:r>
              <a:rPr lang="es-PR" dirty="0" err="1" smtClean="0">
                <a:latin typeface="Candara" panose="020E0502030303020204" pitchFamily="34" charset="0"/>
              </a:rPr>
              <a:t>stessi</a:t>
            </a:r>
            <a:r>
              <a:rPr lang="es-PR" dirty="0" smtClean="0">
                <a:latin typeface="Candara" panose="020E0502030303020204" pitchFamily="34" charset="0"/>
              </a:rPr>
              <a:t> lo </a:t>
            </a:r>
            <a:r>
              <a:rPr lang="es-PR" dirty="0" err="1" smtClean="0">
                <a:latin typeface="Candara" panose="020E0502030303020204" pitchFamily="34" charset="0"/>
              </a:rPr>
              <a:t>disonorano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Lo </a:t>
            </a:r>
            <a:r>
              <a:rPr lang="es-PR" dirty="0" err="1" smtClean="0">
                <a:latin typeface="Candara" panose="020E0502030303020204" pitchFamily="34" charset="0"/>
              </a:rPr>
              <a:t>disonorano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verbalmente </a:t>
            </a:r>
            <a:r>
              <a:rPr lang="es-PR" dirty="0" smtClean="0">
                <a:latin typeface="Candara" panose="020E0502030303020204" pitchFamily="34" charset="0"/>
              </a:rPr>
              <a:t>al </a:t>
            </a:r>
            <a:r>
              <a:rPr lang="es-PR" dirty="0" err="1" smtClean="0">
                <a:latin typeface="Candara" panose="020E0502030303020204" pitchFamily="34" charset="0"/>
              </a:rPr>
              <a:t>chiamarlo</a:t>
            </a:r>
            <a:r>
              <a:rPr lang="es-PR" dirty="0" smtClean="0">
                <a:latin typeface="Candara" panose="020E0502030303020204" pitchFamily="34" charset="0"/>
              </a:rPr>
              <a:t> samaritano e al </a:t>
            </a:r>
            <a:r>
              <a:rPr lang="es-PR" dirty="0" err="1" smtClean="0">
                <a:latin typeface="Candara" panose="020E0502030303020204" pitchFamily="34" charset="0"/>
              </a:rPr>
              <a:t>accusarlo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avere</a:t>
            </a:r>
            <a:r>
              <a:rPr lang="es-PR" dirty="0" smtClean="0">
                <a:latin typeface="Candara" panose="020E0502030303020204" pitchFamily="34" charset="0"/>
              </a:rPr>
              <a:t> un </a:t>
            </a:r>
            <a:r>
              <a:rPr lang="es-PR" dirty="0">
                <a:latin typeface="Candara" panose="020E0502030303020204" pitchFamily="34" charset="0"/>
              </a:rPr>
              <a:t>demonio. </a:t>
            </a:r>
            <a:r>
              <a:rPr lang="es-PR" dirty="0" smtClean="0">
                <a:latin typeface="Candara" panose="020E0502030303020204" pitchFamily="34" charset="0"/>
              </a:rPr>
              <a:t>(</a:t>
            </a:r>
            <a:r>
              <a:rPr lang="es-PR" dirty="0" err="1" smtClean="0">
                <a:latin typeface="Candara" panose="020E0502030303020204" pitchFamily="34" charset="0"/>
              </a:rPr>
              <a:t>Secondo</a:t>
            </a:r>
            <a:r>
              <a:rPr lang="es-PR" dirty="0" smtClean="0">
                <a:latin typeface="Candara" panose="020E0502030303020204" pitchFamily="34" charset="0"/>
              </a:rPr>
              <a:t> i </a:t>
            </a:r>
            <a:r>
              <a:rPr lang="es-PR" dirty="0" err="1" smtClean="0">
                <a:latin typeface="Candara" panose="020E0502030303020204" pitchFamily="34" charset="0"/>
              </a:rPr>
              <a:t>giudei</a:t>
            </a:r>
            <a:r>
              <a:rPr lang="es-PR" dirty="0" smtClean="0">
                <a:latin typeface="Candara" panose="020E0502030303020204" pitchFamily="34" charset="0"/>
              </a:rPr>
              <a:t>, i </a:t>
            </a:r>
            <a:r>
              <a:rPr lang="es-PR" dirty="0" err="1" smtClean="0">
                <a:latin typeface="Candara" panose="020E0502030303020204" pitchFamily="34" charset="0"/>
              </a:rPr>
              <a:t>samaratani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erano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la </a:t>
            </a:r>
            <a:r>
              <a:rPr lang="es-PR" dirty="0" err="1" smtClean="0">
                <a:latin typeface="Candara" panose="020E0502030303020204" pitchFamily="34" charset="0"/>
              </a:rPr>
              <a:t>feccia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della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terra</a:t>
            </a:r>
            <a:r>
              <a:rPr lang="es-PR" dirty="0" smtClean="0">
                <a:latin typeface="Candara" panose="020E0502030303020204" pitchFamily="34" charset="0"/>
              </a:rPr>
              <a:t>.) </a:t>
            </a:r>
            <a:endParaRPr lang="es-PR" dirty="0" smtClean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623" y="1828801"/>
            <a:ext cx="3686378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50700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Cristo è eterno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8.48-59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69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4952999" cy="4719638"/>
          </a:xfrm>
        </p:spPr>
        <p:txBody>
          <a:bodyPr>
            <a:normAutofit fontScale="77500" lnSpcReduction="2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ha </a:t>
            </a:r>
            <a:r>
              <a:rPr lang="es-PR" dirty="0" err="1" smtClean="0">
                <a:latin typeface="Candara" panose="020E0502030303020204" pitchFamily="34" charset="0"/>
              </a:rPr>
              <a:t>detto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Abraamo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aveva</a:t>
            </a:r>
            <a:r>
              <a:rPr lang="es-PR" dirty="0" smtClean="0">
                <a:latin typeface="Candara" panose="020E0502030303020204" pitchFamily="34" charset="0"/>
              </a:rPr>
              <a:t> visto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Suo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giorno</a:t>
            </a:r>
            <a:r>
              <a:rPr lang="es-PR" dirty="0" smtClean="0">
                <a:latin typeface="Candara" panose="020E0502030303020204" pitchFamily="34" charset="0"/>
              </a:rPr>
              <a:t> e si </a:t>
            </a:r>
            <a:r>
              <a:rPr lang="es-PR" dirty="0" smtClean="0">
                <a:latin typeface="Candara" panose="020E0502030303020204" pitchFamily="34" charset="0"/>
              </a:rPr>
              <a:t>era </a:t>
            </a:r>
            <a:r>
              <a:rPr lang="es-PR" dirty="0" err="1" smtClean="0">
                <a:latin typeface="Candara" panose="020E0502030303020204" pitchFamily="34" charset="0"/>
              </a:rPr>
              <a:t>rallegrato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r>
              <a:rPr lang="es-PR" dirty="0" smtClean="0">
                <a:latin typeface="Candara" panose="020E0502030303020204" pitchFamily="34" charset="0"/>
              </a:rPr>
              <a:t>Come ha </a:t>
            </a:r>
            <a:r>
              <a:rPr lang="es-PR" dirty="0" err="1" smtClean="0">
                <a:latin typeface="Candara" panose="020E0502030303020204" pitchFamily="34" charset="0"/>
              </a:rPr>
              <a:t>potuto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Abraamo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vedere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giorno</a:t>
            </a:r>
            <a:r>
              <a:rPr lang="es-PR" dirty="0" smtClean="0">
                <a:latin typeface="Candara" panose="020E0502030303020204" pitchFamily="34" charset="0"/>
              </a:rPr>
              <a:t> di Cristo? Per </a:t>
            </a:r>
            <a:r>
              <a:rPr lang="es-PR" dirty="0" err="1" smtClean="0">
                <a:latin typeface="Candara" panose="020E0502030303020204" pitchFamily="34" charset="0"/>
              </a:rPr>
              <a:t>fede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(</a:t>
            </a:r>
            <a:r>
              <a:rPr lang="es-PR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Ebrei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11.8–16</a:t>
            </a:r>
            <a:r>
              <a:rPr lang="es-PR" dirty="0">
                <a:latin typeface="Candara" panose="020E0502030303020204" pitchFamily="34" charset="0"/>
              </a:rPr>
              <a:t>).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Vide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un </a:t>
            </a:r>
            <a:r>
              <a:rPr lang="es-PR" dirty="0" err="1" smtClean="0">
                <a:latin typeface="Candara" panose="020E0502030303020204" pitchFamily="34" charset="0"/>
              </a:rPr>
              <a:t>un</a:t>
            </a:r>
            <a:r>
              <a:rPr lang="es-PR" dirty="0" smtClean="0">
                <a:latin typeface="Candara" panose="020E0502030303020204" pitchFamily="34" charset="0"/>
              </a:rPr>
              <a:t> lampo de la </a:t>
            </a:r>
            <a:r>
              <a:rPr lang="es-PR" dirty="0" err="1" smtClean="0">
                <a:latin typeface="Candara" panose="020E0502030303020204" pitchFamily="34" charset="0"/>
              </a:rPr>
              <a:t>Sua</a:t>
            </a:r>
            <a:r>
              <a:rPr lang="es-PR" dirty="0" smtClean="0">
                <a:latin typeface="Candara" panose="020E0502030303020204" pitchFamily="34" charset="0"/>
              </a:rPr>
              <a:t> opera </a:t>
            </a:r>
            <a:r>
              <a:rPr lang="es-PR" dirty="0" err="1" smtClean="0">
                <a:latin typeface="Candara" panose="020E0502030303020204" pitchFamily="34" charset="0"/>
              </a:rPr>
              <a:t>redentrice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>
                <a:latin typeface="Candara" panose="020E0502030303020204" pitchFamily="34" charset="0"/>
              </a:rPr>
              <a:t>q</a:t>
            </a:r>
            <a:r>
              <a:rPr lang="es-PR" dirty="0" err="1" smtClean="0">
                <a:latin typeface="Candara" panose="020E0502030303020204" pitchFamily="34" charset="0"/>
              </a:rPr>
              <a:t>uando</a:t>
            </a:r>
            <a:r>
              <a:rPr lang="es-PR" dirty="0" smtClean="0">
                <a:latin typeface="Candara" panose="020E0502030303020204" pitchFamily="34" charset="0"/>
              </a:rPr>
              <a:t> ha </a:t>
            </a:r>
            <a:r>
              <a:rPr lang="es-PR" dirty="0" err="1" smtClean="0">
                <a:latin typeface="Candara" panose="020E0502030303020204" pitchFamily="34" charset="0"/>
              </a:rPr>
              <a:t>offerto</a:t>
            </a:r>
            <a:r>
              <a:rPr lang="es-PR" dirty="0" smtClean="0">
                <a:latin typeface="Candara" panose="020E0502030303020204" pitchFamily="34" charset="0"/>
              </a:rPr>
              <a:t>  </a:t>
            </a:r>
            <a:r>
              <a:rPr lang="es-PR" dirty="0">
                <a:latin typeface="Candara" panose="020E0502030303020204" pitchFamily="34" charset="0"/>
              </a:rPr>
              <a:t>Isaac </a:t>
            </a:r>
            <a:r>
              <a:rPr lang="es-PR" dirty="0" err="1" smtClean="0">
                <a:latin typeface="Candara" panose="020E0502030303020204" pitchFamily="34" charset="0"/>
              </a:rPr>
              <a:t>sull’altare</a:t>
            </a:r>
            <a:r>
              <a:rPr lang="es-PR" dirty="0" smtClean="0">
                <a:latin typeface="Candara" panose="020E0502030303020204" pitchFamily="34" charset="0"/>
              </a:rPr>
              <a:t> (</a:t>
            </a:r>
            <a:r>
              <a:rPr lang="es-PR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Genesi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22</a:t>
            </a:r>
            <a:r>
              <a:rPr lang="es-PR" dirty="0">
                <a:latin typeface="Candara" panose="020E0502030303020204" pitchFamily="34" charset="0"/>
              </a:rPr>
              <a:t>).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Dio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comunicò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molti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segreti</a:t>
            </a:r>
            <a:r>
              <a:rPr lang="es-PR" dirty="0" smtClean="0">
                <a:latin typeface="Candara" panose="020E0502030303020204" pitchFamily="34" charset="0"/>
              </a:rPr>
              <a:t> a </a:t>
            </a:r>
            <a:r>
              <a:rPr lang="es-PR" dirty="0" err="1" smtClean="0">
                <a:latin typeface="Candara" panose="020E0502030303020204" pitchFamily="34" charset="0"/>
              </a:rPr>
              <a:t>suo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amico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Abraamo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dovuto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alla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sua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fede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e </a:t>
            </a:r>
            <a:r>
              <a:rPr lang="es-PR" dirty="0" err="1" smtClean="0">
                <a:latin typeface="Candara" panose="020E0502030303020204" pitchFamily="34" charset="0"/>
              </a:rPr>
              <a:t>obbedienza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(</a:t>
            </a:r>
            <a:r>
              <a:rPr lang="es-PR" dirty="0" err="1" smtClean="0">
                <a:solidFill>
                  <a:srgbClr val="FF0000"/>
                </a:solidFill>
                <a:latin typeface="Candara" panose="020E0502030303020204" pitchFamily="34" charset="0"/>
              </a:rPr>
              <a:t>Genesi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18.16–22</a:t>
            </a:r>
            <a:r>
              <a:rPr lang="es-PR" dirty="0" smtClean="0">
                <a:latin typeface="Candara" panose="020E0502030303020204" pitchFamily="34" charset="0"/>
              </a:rPr>
              <a:t>).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0" y="1841863"/>
            <a:ext cx="3429000" cy="5016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11887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7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8794750" cy="4719638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>
                <a:latin typeface="Candara" panose="020E0502030303020204" pitchFamily="34" charset="0"/>
              </a:rPr>
              <a:t>“</a:t>
            </a:r>
            <a:r>
              <a:rPr lang="es-ES" i="1" dirty="0" smtClean="0">
                <a:latin typeface="Candara" panose="020E0502030303020204" pitchFamily="34" charset="0"/>
              </a:rPr>
              <a:t>…</a:t>
            </a:r>
            <a:r>
              <a:rPr lang="it-IT" dirty="0" smtClean="0"/>
              <a:t>E, chinatosi di nuovo, scriveva in terra. Essi, udito ciò, e accusati dalla loro coscienza, uscirono a uno a uno, cominciando dai più vecchi fino agli ultimi; e Gesù fu lasciato solo con la donna che stava là in mezzo. Gesù, alzatosi e non vedendo altri che la donna, le disse: «Donna, dove sono quei tuoi accusatori? Nessuno ti ha condannata?»  Ella rispose: «Nessuno, Signore». E Gesù le disse: «Neppure io ti condanno; va' e non peccare più»</a:t>
            </a:r>
            <a:r>
              <a:rPr lang="es-ES" i="1" dirty="0" smtClean="0">
                <a:latin typeface="Candara" panose="020E0502030303020204" pitchFamily="34" charset="0"/>
              </a:rPr>
              <a:t>.</a:t>
            </a:r>
            <a:r>
              <a:rPr lang="es-ES" dirty="0" smtClean="0">
                <a:latin typeface="Candara" panose="020E0502030303020204" pitchFamily="34" charset="0"/>
              </a:rPr>
              <a:t>” (Giovanni </a:t>
            </a:r>
            <a:r>
              <a:rPr lang="es-ES" dirty="0">
                <a:latin typeface="Candara" panose="020E0502030303020204" pitchFamily="34" charset="0"/>
              </a:rPr>
              <a:t>8.1–11, </a:t>
            </a:r>
            <a:r>
              <a:rPr lang="es-ES" dirty="0" smtClean="0">
                <a:latin typeface="Candara" panose="020E0502030303020204" pitchFamily="34" charset="0"/>
              </a:rPr>
              <a:t>NVR) </a:t>
            </a:r>
            <a:endParaRPr lang="es-E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9153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Cristo è eterno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8.48-59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70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70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410199" cy="4719638"/>
          </a:xfrm>
        </p:spPr>
        <p:txBody>
          <a:bodyPr>
            <a:normAutofit fontScale="77500" lnSpcReduction="20000"/>
          </a:bodyPr>
          <a:lstStyle/>
          <a:p>
            <a:r>
              <a:rPr lang="es-PR" dirty="0" err="1">
                <a:latin typeface="Candara" panose="020E0502030303020204" pitchFamily="34" charset="0"/>
              </a:rPr>
              <a:t>Q</a:t>
            </a:r>
            <a:r>
              <a:rPr lang="es-PR" dirty="0" err="1" smtClean="0">
                <a:latin typeface="Candara" panose="020E0502030303020204" pitchFamily="34" charset="0"/>
              </a:rPr>
              <a:t>uando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la brillante </a:t>
            </a:r>
            <a:r>
              <a:rPr lang="es-PR" dirty="0" smtClean="0">
                <a:latin typeface="Candara" panose="020E0502030303020204" pitchFamily="34" charset="0"/>
              </a:rPr>
              <a:t>luce </a:t>
            </a:r>
            <a:r>
              <a:rPr lang="es-PR" dirty="0" err="1" smtClean="0">
                <a:latin typeface="Candara" panose="020E0502030303020204" pitchFamily="34" charset="0"/>
              </a:rPr>
              <a:t>della</a:t>
            </a:r>
            <a:r>
              <a:rPr lang="es-PR" dirty="0" smtClean="0">
                <a:latin typeface="Candara" panose="020E0502030303020204" pitchFamily="34" charset="0"/>
              </a:rPr>
              <a:t> Parola di Dio </a:t>
            </a:r>
            <a:r>
              <a:rPr lang="es-PR" dirty="0" err="1" smtClean="0">
                <a:latin typeface="Candara" panose="020E0502030303020204" pitchFamily="34" charset="0"/>
              </a:rPr>
              <a:t>risplande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nei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cuori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uomini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devono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accettarla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ed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essere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salvati</a:t>
            </a:r>
            <a:r>
              <a:rPr lang="es-PR" dirty="0" smtClean="0">
                <a:latin typeface="Candara" panose="020E0502030303020204" pitchFamily="34" charset="0"/>
              </a:rPr>
              <a:t> o </a:t>
            </a:r>
            <a:r>
              <a:rPr lang="es-PR" dirty="0" err="1" smtClean="0">
                <a:latin typeface="Candara" panose="020E0502030303020204" pitchFamily="34" charset="0"/>
              </a:rPr>
              <a:t>rifiutarla</a:t>
            </a:r>
            <a:r>
              <a:rPr lang="es-PR" dirty="0" smtClean="0">
                <a:latin typeface="Candara" panose="020E0502030303020204" pitchFamily="34" charset="0"/>
              </a:rPr>
              <a:t> e </a:t>
            </a:r>
            <a:r>
              <a:rPr lang="es-PR" dirty="0" err="1" smtClean="0">
                <a:latin typeface="Candara" panose="020E0502030303020204" pitchFamily="34" charset="0"/>
              </a:rPr>
              <a:t>perdersi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Osservate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quanto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odiavano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latin typeface="Candara" panose="020E0502030303020204" pitchFamily="34" charset="0"/>
              </a:rPr>
              <a:t>Cristo </a:t>
            </a:r>
            <a:r>
              <a:rPr lang="es-PR" dirty="0" err="1" smtClean="0">
                <a:latin typeface="Candara" panose="020E0502030303020204" pitchFamily="34" charset="0"/>
              </a:rPr>
              <a:t>questi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ebrei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religiosi</a:t>
            </a:r>
            <a:r>
              <a:rPr lang="es-PR" dirty="0" smtClean="0">
                <a:latin typeface="Candara" panose="020E0502030303020204" pitchFamily="34" charset="0"/>
              </a:rPr>
              <a:t> y </a:t>
            </a:r>
            <a:r>
              <a:rPr lang="es-PR" dirty="0" err="1" smtClean="0">
                <a:latin typeface="Candara" panose="020E0502030303020204" pitchFamily="34" charset="0"/>
              </a:rPr>
              <a:t>procuravano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ucciderlo</a:t>
            </a:r>
            <a:r>
              <a:rPr lang="es-PR" dirty="0" smtClean="0">
                <a:latin typeface="Candara" panose="020E0502030303020204" pitchFamily="34" charset="0"/>
              </a:rPr>
              <a:t>!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Questo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infatti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provava</a:t>
            </a:r>
            <a:r>
              <a:rPr lang="es-PR" dirty="0" smtClean="0">
                <a:latin typeface="Candara" panose="020E0502030303020204" pitchFamily="34" charset="0"/>
              </a:rPr>
              <a:t> che </a:t>
            </a:r>
            <a:r>
              <a:rPr lang="es-PR" dirty="0" err="1" smtClean="0">
                <a:latin typeface="Candara" panose="020E0502030303020204" pitchFamily="34" charset="0"/>
              </a:rPr>
              <a:t>erano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figli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Satana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l’omicida</a:t>
            </a:r>
            <a:r>
              <a:rPr lang="es-PR" dirty="0" smtClean="0">
                <a:latin typeface="Candara" panose="020E0502030303020204" pitchFamily="34" charset="0"/>
              </a:rPr>
              <a:t>.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affermò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essere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Geova</a:t>
            </a:r>
            <a:r>
              <a:rPr lang="es-PR" dirty="0" smtClean="0">
                <a:latin typeface="Candara" panose="020E0502030303020204" pitchFamily="34" charset="0"/>
              </a:rPr>
              <a:t> Dio </a:t>
            </a:r>
            <a:r>
              <a:rPr lang="es-PR" dirty="0" err="1" smtClean="0">
                <a:latin typeface="Candara" panose="020E0502030303020204" pitchFamily="34" charset="0"/>
              </a:rPr>
              <a:t>quando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disse</a:t>
            </a:r>
            <a:r>
              <a:rPr lang="es-PR" dirty="0" smtClean="0">
                <a:latin typeface="Candara" panose="020E0502030303020204" pitchFamily="34" charset="0"/>
              </a:rPr>
              <a:t>: «Prima che </a:t>
            </a:r>
            <a:r>
              <a:rPr lang="es-PR" dirty="0" err="1" smtClean="0">
                <a:latin typeface="Candara" panose="020E0502030303020204" pitchFamily="34" charset="0"/>
              </a:rPr>
              <a:t>Abraamo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fosse</a:t>
            </a:r>
            <a:r>
              <a:rPr lang="es-PR" dirty="0" smtClean="0">
                <a:latin typeface="Candara" panose="020E0502030303020204" pitchFamily="34" charset="0"/>
              </a:rPr>
              <a:t> nato, IO SONO» </a:t>
            </a:r>
            <a:r>
              <a:rPr lang="es-PR" dirty="0">
                <a:latin typeface="Candara" panose="020E0502030303020204" pitchFamily="34" charset="0"/>
              </a:rPr>
              <a:t>(</a:t>
            </a:r>
            <a:r>
              <a:rPr lang="es-PR" dirty="0" smtClean="0">
                <a:latin typeface="Candara" panose="020E0502030303020204" pitchFamily="34" charset="0"/>
              </a:rPr>
              <a:t>vedete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v. 58</a:t>
            </a:r>
            <a:r>
              <a:rPr lang="es-PR" dirty="0">
                <a:latin typeface="Candara" panose="020E0502030303020204" pitchFamily="34" charset="0"/>
              </a:rPr>
              <a:t>; </a:t>
            </a:r>
            <a:r>
              <a:rPr lang="es-PR" dirty="0" smtClean="0">
                <a:latin typeface="Candara" panose="020E0502030303020204" pitchFamily="34" charset="0"/>
              </a:rPr>
              <a:t>anche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Éxodo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3.14</a:t>
            </a:r>
            <a:r>
              <a:rPr lang="es-PR" dirty="0">
                <a:latin typeface="Candara" panose="020E0502030303020204" pitchFamily="34" charset="0"/>
              </a:rPr>
              <a:t>). </a:t>
            </a:r>
            <a:endParaRPr lang="es-PR" dirty="0" smtClean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362" y="1828364"/>
            <a:ext cx="3584759" cy="50296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10422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smtClean="0">
                <a:latin typeface="Candara" pitchFamily="34" charset="0"/>
                <a:cs typeface="Calibri" pitchFamily="34" charset="0"/>
              </a:rPr>
              <a:t>Cristo è eterno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8.48-59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>
                <a:solidFill>
                  <a:srgbClr val="000000"/>
                </a:solidFill>
              </a:rPr>
              <a:pPr/>
              <a:t>71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71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486399" cy="4719638"/>
          </a:xfrm>
        </p:spPr>
        <p:txBody>
          <a:bodyPr>
            <a:normAutofit fontScale="85000" lnSpcReduction="20000"/>
          </a:bodyPr>
          <a:lstStyle/>
          <a:p>
            <a:r>
              <a:rPr lang="es-PR" dirty="0" err="1" smtClean="0">
                <a:latin typeface="Candara" panose="020E0502030303020204" pitchFamily="34" charset="0"/>
              </a:rPr>
              <a:t>Nel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versetto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24</a:t>
            </a:r>
            <a:r>
              <a:rPr lang="es-PR" dirty="0" smtClean="0">
                <a:latin typeface="Candara" panose="020E0502030303020204" pitchFamily="34" charset="0"/>
              </a:rPr>
              <a:t> anche </a:t>
            </a:r>
            <a:r>
              <a:rPr lang="es-PR" dirty="0" err="1" smtClean="0">
                <a:latin typeface="Candara" panose="020E0502030303020204" pitchFamily="34" charset="0"/>
              </a:rPr>
              <a:t>dis</a:t>
            </a:r>
            <a:r>
              <a:rPr lang="es-PR" dirty="0" err="1" smtClean="0">
                <a:latin typeface="Candara" panose="020E0502030303020204" pitchFamily="34" charset="0"/>
              </a:rPr>
              <a:t>se</a:t>
            </a:r>
            <a:r>
              <a:rPr lang="es-PR" dirty="0" smtClean="0">
                <a:latin typeface="Candara" panose="020E0502030303020204" pitchFamily="34" charset="0"/>
              </a:rPr>
              <a:t>: «Perché </a:t>
            </a:r>
            <a:r>
              <a:rPr lang="it-IT" dirty="0" smtClean="0">
                <a:latin typeface="Candara" pitchFamily="34" charset="0"/>
              </a:rPr>
              <a:t>se </a:t>
            </a:r>
            <a:r>
              <a:rPr lang="it-IT" dirty="0" smtClean="0">
                <a:latin typeface="Candara" pitchFamily="34" charset="0"/>
              </a:rPr>
              <a:t>non credete che io sono, morirete nei vostri peccati</a:t>
            </a:r>
            <a:r>
              <a:rPr lang="es-PR" dirty="0" smtClean="0">
                <a:latin typeface="Candara" panose="020E0502030303020204" pitchFamily="34" charset="0"/>
              </a:rPr>
              <a:t>».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err="1" smtClean="0">
                <a:latin typeface="Candara" panose="020E0502030303020204" pitchFamily="34" charset="0"/>
              </a:rPr>
              <a:t>Nel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versetto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28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disse</a:t>
            </a:r>
            <a:r>
              <a:rPr lang="es-PR" dirty="0" smtClean="0">
                <a:latin typeface="Candara" panose="020E0502030303020204" pitchFamily="34" charset="0"/>
              </a:rPr>
              <a:t>: «</a:t>
            </a:r>
            <a:r>
              <a:rPr lang="it-IT" dirty="0" smtClean="0">
                <a:latin typeface="Candara" pitchFamily="34" charset="0"/>
              </a:rPr>
              <a:t>Quando avrete innalzato il </a:t>
            </a:r>
            <a:r>
              <a:rPr lang="it-IT" dirty="0" smtClean="0">
                <a:latin typeface="Candara" pitchFamily="34" charset="0"/>
              </a:rPr>
              <a:t>Figlio (nella croce) </a:t>
            </a:r>
            <a:r>
              <a:rPr lang="it-IT" dirty="0" smtClean="0">
                <a:latin typeface="Candara" pitchFamily="34" charset="0"/>
              </a:rPr>
              <a:t>dell'uomo, allora conoscerete che io sono</a:t>
            </a:r>
            <a:r>
              <a:rPr lang="es-PR" dirty="0" smtClean="0">
                <a:latin typeface="Candara" panose="020E0502030303020204" pitchFamily="34" charset="0"/>
              </a:rPr>
              <a:t>».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La </a:t>
            </a:r>
            <a:r>
              <a:rPr lang="es-PR" dirty="0" err="1" smtClean="0">
                <a:latin typeface="Candara" panose="020E0502030303020204" pitchFamily="34" charset="0"/>
              </a:rPr>
              <a:t>bugia</a:t>
            </a:r>
            <a:r>
              <a:rPr lang="es-PR" dirty="0" smtClean="0">
                <a:latin typeface="Candara" panose="020E0502030303020204" pitchFamily="34" charset="0"/>
              </a:rPr>
              <a:t> di </a:t>
            </a:r>
            <a:r>
              <a:rPr lang="es-PR" dirty="0" err="1" smtClean="0">
                <a:latin typeface="Candara" panose="020E0502030303020204" pitchFamily="34" charset="0"/>
              </a:rPr>
              <a:t>Satana</a:t>
            </a:r>
            <a:r>
              <a:rPr lang="es-PR" dirty="0" smtClean="0">
                <a:latin typeface="Candara" panose="020E0502030303020204" pitchFamily="34" charset="0"/>
              </a:rPr>
              <a:t> è che Cristo non è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Figlio</a:t>
            </a:r>
            <a:r>
              <a:rPr lang="es-PR" dirty="0" smtClean="0">
                <a:latin typeface="Candara" panose="020E0502030303020204" pitchFamily="34" charset="0"/>
              </a:rPr>
              <a:t> di Dio (</a:t>
            </a:r>
            <a:r>
              <a:rPr lang="es-PR" dirty="0" err="1" smtClean="0">
                <a:latin typeface="Candara" panose="020E0502030303020204" pitchFamily="34" charset="0"/>
              </a:rPr>
              <a:t>guardate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1 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Giovanni </a:t>
            </a:r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2.22; 4.1–3</a:t>
            </a:r>
            <a:r>
              <a:rPr lang="es-PR" dirty="0">
                <a:latin typeface="Candara" panose="020E0502030303020204" pitchFamily="34" charset="0"/>
              </a:rPr>
              <a:t>). </a:t>
            </a:r>
            <a:endParaRPr lang="es-PR" dirty="0" smtClean="0">
              <a:latin typeface="Candara" panose="020E0502030303020204" pitchFamily="34" charset="0"/>
            </a:endParaRPr>
          </a:p>
          <a:p>
            <a:r>
              <a:rPr lang="es-PR" dirty="0" smtClean="0">
                <a:latin typeface="Candara" panose="020E0502030303020204" pitchFamily="34" charset="0"/>
              </a:rPr>
              <a:t>È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impossibile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onorare</a:t>
            </a:r>
            <a:r>
              <a:rPr lang="es-PR" dirty="0" smtClean="0">
                <a:latin typeface="Candara" panose="020E0502030303020204" pitchFamily="34" charset="0"/>
              </a:rPr>
              <a:t> Dio e </a:t>
            </a:r>
            <a:r>
              <a:rPr lang="es-PR" dirty="0" err="1" smtClean="0">
                <a:latin typeface="Candara" panose="020E0502030303020204" pitchFamily="34" charset="0"/>
              </a:rPr>
              <a:t>allo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stesso</a:t>
            </a:r>
            <a:r>
              <a:rPr lang="es-PR" dirty="0" smtClean="0">
                <a:latin typeface="Candara" panose="020E0502030303020204" pitchFamily="34" charset="0"/>
              </a:rPr>
              <a:t> tempo </a:t>
            </a:r>
            <a:r>
              <a:rPr lang="es-PR" dirty="0" err="1" smtClean="0">
                <a:latin typeface="Candara" panose="020E0502030303020204" pitchFamily="34" charset="0"/>
              </a:rPr>
              <a:t>disonorar</a:t>
            </a:r>
            <a:r>
              <a:rPr lang="es-PR" dirty="0" err="1" smtClean="0">
                <a:latin typeface="Candara" panose="020E0502030303020204" pitchFamily="34" charset="0"/>
              </a:rPr>
              <a:t>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Figlio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(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5.23</a:t>
            </a:r>
            <a:r>
              <a:rPr lang="es-PR" dirty="0" smtClean="0">
                <a:latin typeface="Candara" panose="020E0502030303020204" pitchFamily="34" charset="0"/>
              </a:rPr>
              <a:t>).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r="46739"/>
          <a:stretch/>
        </p:blipFill>
        <p:spPr>
          <a:xfrm>
            <a:off x="5562157" y="1828800"/>
            <a:ext cx="3581843" cy="5029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6429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sz="4000" noProof="0" dirty="0" err="1" smtClean="0">
                <a:latin typeface="Candara" pitchFamily="34" charset="0"/>
                <a:cs typeface="Calibri" pitchFamily="34" charset="0"/>
              </a:rPr>
              <a:t>Aplicazioni</a:t>
            </a:r>
            <a:endParaRPr lang="es-PR" sz="3600" noProof="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399" y="2017712"/>
            <a:ext cx="8534401" cy="4683126"/>
          </a:xfrm>
        </p:spPr>
        <p:txBody>
          <a:bodyPr>
            <a:normAutofit/>
          </a:bodyPr>
          <a:lstStyle/>
          <a:p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Ragione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della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nostra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fede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.  </a:t>
            </a:r>
            <a:endParaRPr lang="es-PR" sz="3600" dirty="0" smtClean="0">
              <a:latin typeface="Candara" pitchFamily="34" charset="0"/>
              <a:cs typeface="Calibri" pitchFamily="34" charset="0"/>
            </a:endParaRPr>
          </a:p>
          <a:p>
            <a:pPr lvl="1"/>
            <a:r>
              <a:rPr lang="es-PR" dirty="0" smtClean="0">
                <a:latin typeface="Candara" pitchFamily="34" charset="0"/>
                <a:cs typeface="Calibri" pitchFamily="34" charset="0"/>
              </a:rPr>
              <a:t>El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cristianesimo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non è una serie di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insegnamenti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senza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fondamento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.</a:t>
            </a:r>
          </a:p>
          <a:p>
            <a:pPr lvl="1"/>
            <a:r>
              <a:rPr lang="es-PR" dirty="0" smtClean="0">
                <a:latin typeface="Candara" pitchFamily="34" charset="0"/>
                <a:cs typeface="Calibri" pitchFamily="34" charset="0"/>
              </a:rPr>
              <a:t>La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fede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cristiana 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ha i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suoi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fondamenti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storici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,  per tanto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dimostrabili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.</a:t>
            </a:r>
            <a:endParaRPr lang="es-PR" dirty="0" smtClean="0">
              <a:latin typeface="Candara" pitchFamily="34" charset="0"/>
              <a:cs typeface="Calibri" pitchFamily="34" charset="0"/>
            </a:endParaRPr>
          </a:p>
          <a:p>
            <a:pPr lvl="1"/>
            <a:r>
              <a:rPr lang="es-PR" dirty="0" smtClean="0">
                <a:latin typeface="Candara" pitchFamily="34" charset="0"/>
                <a:cs typeface="Calibri" pitchFamily="34" charset="0"/>
              </a:rPr>
              <a:t>I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credenti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non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dobbiamo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avere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paura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di presentare la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nostra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fede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davanti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di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qualsiasi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persona e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dove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sia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necessario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. </a:t>
            </a:r>
            <a:endParaRPr lang="es-PR" dirty="0"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72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705600" y="-16526"/>
            <a:ext cx="2438400" cy="18367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9889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sz="4000" noProof="0" dirty="0" err="1" smtClean="0">
                <a:latin typeface="Candara" pitchFamily="34" charset="0"/>
                <a:cs typeface="Calibri" pitchFamily="34" charset="0"/>
              </a:rPr>
              <a:t>Aplicazioni</a:t>
            </a:r>
            <a:endParaRPr lang="es-PR" sz="3600" noProof="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399" y="2017712"/>
            <a:ext cx="8534401" cy="4683126"/>
          </a:xfrm>
        </p:spPr>
        <p:txBody>
          <a:bodyPr>
            <a:normAutofit/>
          </a:bodyPr>
          <a:lstStyle/>
          <a:p>
            <a:r>
              <a:rPr lang="es-PR" sz="3600" dirty="0" smtClean="0">
                <a:latin typeface="Candara" pitchFamily="34" charset="0"/>
                <a:cs typeface="Calibri" pitchFamily="34" charset="0"/>
              </a:rPr>
              <a:t>Non </a:t>
            </a:r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avere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paura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 al confronto </a:t>
            </a:r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fruttifero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.</a:t>
            </a:r>
            <a:endParaRPr lang="es-PR" sz="3600" dirty="0" smtClean="0">
              <a:latin typeface="Candara" pitchFamily="34" charset="0"/>
              <a:cs typeface="Calibri" pitchFamily="34" charset="0"/>
            </a:endParaRPr>
          </a:p>
          <a:p>
            <a:pPr lvl="1"/>
            <a:r>
              <a:rPr lang="es-PR" dirty="0" smtClean="0">
                <a:latin typeface="Candara" pitchFamily="34" charset="0"/>
                <a:cs typeface="Calibri" pitchFamily="34" charset="0"/>
              </a:rPr>
              <a:t>Non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dobbiamo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cadere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nel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l’errore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di 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una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discussione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senza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senso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.</a:t>
            </a:r>
            <a:endParaRPr lang="es-PR" dirty="0" smtClean="0">
              <a:latin typeface="Candara" pitchFamily="34" charset="0"/>
              <a:cs typeface="Calibri" pitchFamily="34" charset="0"/>
            </a:endParaRPr>
          </a:p>
          <a:p>
            <a:pPr lvl="1"/>
            <a:r>
              <a:rPr lang="es-PR" dirty="0" err="1" smtClean="0">
                <a:latin typeface="Candara" pitchFamily="34" charset="0"/>
                <a:cs typeface="Calibri" pitchFamily="34" charset="0"/>
              </a:rPr>
              <a:t>Presentiamo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gli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argomenti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con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onestà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,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ma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anche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esigiamo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la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stessa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onestà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da </a:t>
            </a:r>
            <a:r>
              <a:rPr lang="es-PR" dirty="0" err="1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chi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presenta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argomenti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contrari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.</a:t>
            </a:r>
            <a:endParaRPr lang="es-PR" dirty="0"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73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705600" y="-16526"/>
            <a:ext cx="2438400" cy="18367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48583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sz="4000" noProof="0" dirty="0" err="1" smtClean="0">
                <a:latin typeface="Candara" pitchFamily="34" charset="0"/>
                <a:cs typeface="Calibri" pitchFamily="34" charset="0"/>
              </a:rPr>
              <a:t>Aplicazioni</a:t>
            </a:r>
            <a:endParaRPr lang="es-PR" sz="3600" noProof="0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399" y="2017712"/>
            <a:ext cx="8534401" cy="4683126"/>
          </a:xfrm>
        </p:spPr>
        <p:txBody>
          <a:bodyPr>
            <a:normAutofit/>
          </a:bodyPr>
          <a:lstStyle/>
          <a:p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Evangelizzazione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 che </a:t>
            </a:r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conduca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alla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3600" dirty="0" err="1" smtClean="0">
                <a:latin typeface="Candara" pitchFamily="34" charset="0"/>
                <a:cs typeface="Calibri" pitchFamily="34" charset="0"/>
              </a:rPr>
              <a:t>decisione</a:t>
            </a:r>
            <a:r>
              <a:rPr lang="es-PR" sz="3600" dirty="0" smtClean="0">
                <a:latin typeface="Candara" pitchFamily="34" charset="0"/>
                <a:cs typeface="Calibri" pitchFamily="34" charset="0"/>
              </a:rPr>
              <a:t>.</a:t>
            </a:r>
            <a:endParaRPr lang="es-PR" sz="3600" dirty="0" smtClean="0">
              <a:latin typeface="Candara" pitchFamily="34" charset="0"/>
              <a:cs typeface="Calibri" pitchFamily="34" charset="0"/>
            </a:endParaRPr>
          </a:p>
          <a:p>
            <a:pPr lvl="1"/>
            <a:r>
              <a:rPr lang="es-PR" dirty="0" err="1" smtClean="0">
                <a:latin typeface="Candara" pitchFamily="34" charset="0"/>
                <a:cs typeface="Calibri" pitchFamily="34" charset="0"/>
              </a:rPr>
              <a:t>Gesù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presentava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il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suo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messaggio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aspettando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alcuna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risposta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da coloro che lo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ascoltavano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. </a:t>
            </a:r>
            <a:endParaRPr lang="es-PR" dirty="0" smtClean="0">
              <a:latin typeface="Candara" pitchFamily="34" charset="0"/>
              <a:cs typeface="Calibri" pitchFamily="34" charset="0"/>
            </a:endParaRPr>
          </a:p>
          <a:p>
            <a:pPr lvl="1"/>
            <a:r>
              <a:rPr lang="es-PR" dirty="0" err="1" smtClean="0">
                <a:latin typeface="Candara" pitchFamily="34" charset="0"/>
                <a:cs typeface="Calibri" pitchFamily="34" charset="0"/>
              </a:rPr>
              <a:t>Delle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volte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questa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risposta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era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il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confronto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diretto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,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ma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sempre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ci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fu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reazione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.</a:t>
            </a:r>
            <a:endParaRPr lang="es-PR" dirty="0" smtClean="0">
              <a:latin typeface="Candara" pitchFamily="34" charset="0"/>
              <a:cs typeface="Calibri" pitchFamily="34" charset="0"/>
            </a:endParaRPr>
          </a:p>
          <a:p>
            <a:pPr lvl="1"/>
            <a:r>
              <a:rPr lang="es-PR" dirty="0" smtClean="0">
                <a:latin typeface="Candara" pitchFamily="34" charset="0"/>
                <a:cs typeface="Calibri" pitchFamily="34" charset="0"/>
              </a:rPr>
              <a:t>Che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il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nostro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messaggio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non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sia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un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messaggio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innocuo, se non che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sempre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produca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effetto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nei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nostri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dirty="0" err="1" smtClean="0">
                <a:latin typeface="Candara" pitchFamily="34" charset="0"/>
                <a:cs typeface="Calibri" pitchFamily="34" charset="0"/>
              </a:rPr>
              <a:t>udenti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.</a:t>
            </a:r>
            <a:endParaRPr lang="es-PR" dirty="0"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74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705600" y="-16526"/>
            <a:ext cx="2438400" cy="18367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68731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218A1B8D-2211-4267-85EA-46D8260B611F}" type="slidenum">
              <a:rPr lang="en-US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0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PR" noProof="0" dirty="0" err="1" smtClean="0">
                <a:latin typeface="Candara" pitchFamily="34" charset="0"/>
                <a:cs typeface="Calibri" pitchFamily="34" charset="0"/>
              </a:rPr>
              <a:t>Bibliografia</a:t>
            </a:r>
            <a:endParaRPr lang="es-PR" noProof="0" dirty="0" smtClean="0">
              <a:latin typeface="Candara" pitchFamily="34" charset="0"/>
              <a:cs typeface="Calibri" pitchFamily="34" charset="0"/>
            </a:endParaRP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941513"/>
            <a:ext cx="8534400" cy="445928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Carson, D., France, R.,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Motyer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J., &amp;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Wenham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G. (2000, c1999). </a:t>
            </a:r>
            <a:r>
              <a:rPr lang="es-PR" sz="1400" i="1" noProof="0" dirty="0" smtClean="0">
                <a:latin typeface="Candara" pitchFamily="34" charset="0"/>
                <a:cs typeface="Calibri" pitchFamily="34" charset="0"/>
              </a:rPr>
              <a:t>Nuevo comentario Bíblico : Siglo veintiuno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(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electronic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ed.) (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Lc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6.20-26). Miami: Sociedades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Bı́blicas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Unidas.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Douglas, J.D. </a:t>
            </a:r>
            <a:r>
              <a:rPr lang="es-PR" sz="1400" i="1" noProof="0" dirty="0" smtClean="0">
                <a:latin typeface="Candara" pitchFamily="34" charset="0"/>
                <a:cs typeface="Calibri" pitchFamily="34" charset="0"/>
              </a:rPr>
              <a:t>Nuevo Diccionario Bíblico : Primera Edición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. Miami: Sociedades Bíblicas Unidas, 2000.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i="1" noProof="0" dirty="0" smtClean="0">
                <a:latin typeface="Candara" pitchFamily="34" charset="0"/>
                <a:cs typeface="Calibri" pitchFamily="34" charset="0"/>
              </a:rPr>
              <a:t>LBLA Mapas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electronic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ed. La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Habra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CA: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Foundation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Publications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Inc., 2000.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Lockward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Alfonso. </a:t>
            </a:r>
            <a:r>
              <a:rPr lang="es-PR" sz="1400" i="1" noProof="0" dirty="0" smtClean="0">
                <a:latin typeface="Candara" pitchFamily="34" charset="0"/>
                <a:cs typeface="Calibri" pitchFamily="34" charset="0"/>
              </a:rPr>
              <a:t>Nuevo Diccionario De La Biblia.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Miami: Editorial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Unilit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2003.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i="1" noProof="0" dirty="0" smtClean="0">
                <a:latin typeface="Candara" pitchFamily="34" charset="0"/>
                <a:cs typeface="Calibri" pitchFamily="34" charset="0"/>
              </a:rPr>
              <a:t>Mapas De La Biblia Caribe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electronic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ed. Nashville: Editorial Caribe, 2000, c1998.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Martínez, Mario, et al, eds. </a:t>
            </a:r>
            <a:r>
              <a:rPr lang="es-PR" sz="1400" i="1" noProof="0" dirty="0" smtClean="0">
                <a:latin typeface="Candara" pitchFamily="34" charset="0"/>
                <a:cs typeface="Calibri" pitchFamily="34" charset="0"/>
              </a:rPr>
              <a:t>El Expositor Bíblico: La Biblia, Libro por Libro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Maestros de jóvenes y Adultos, Volumen 2, 5nta Ed. El Paso, Texas: Casa Bautista de Publicaciones, 2007, c1995.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Nelson,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Wilton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M. y Juan Rojas Mayo, </a:t>
            </a:r>
            <a:r>
              <a:rPr lang="es-PR" sz="1400" i="1" noProof="0" dirty="0" smtClean="0">
                <a:latin typeface="Candara" pitchFamily="34" charset="0"/>
                <a:cs typeface="Calibri" pitchFamily="34" charset="0"/>
              </a:rPr>
              <a:t>Nelson Nuevo Diccionario Ilustrado De La Biblia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, </a:t>
            </a:r>
            <a:r>
              <a:rPr lang="es-PR" sz="1400" noProof="0" dirty="0" err="1" smtClean="0">
                <a:latin typeface="Candara" pitchFamily="34" charset="0"/>
                <a:cs typeface="Calibri" pitchFamily="34" charset="0"/>
              </a:rPr>
              <a:t>electronic</a:t>
            </a:r>
            <a:r>
              <a:rPr lang="es-PR" sz="1400" noProof="0" dirty="0" smtClean="0">
                <a:latin typeface="Candara" pitchFamily="34" charset="0"/>
                <a:cs typeface="Calibri" pitchFamily="34" charset="0"/>
              </a:rPr>
              <a:t> ed. Nashville: Editorial Caribe, 2000, c1998.</a:t>
            </a: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r>
              <a:rPr lang="es-PR" sz="1400" dirty="0" smtClean="0">
                <a:latin typeface="Candara" pitchFamily="34" charset="0"/>
                <a:cs typeface="Calibri" pitchFamily="34" charset="0"/>
              </a:rPr>
              <a:t>Vine, W.E. </a:t>
            </a:r>
            <a:r>
              <a:rPr lang="es-PR" sz="1400" i="1" dirty="0" smtClean="0">
                <a:latin typeface="Candara" pitchFamily="34" charset="0"/>
                <a:cs typeface="Calibri" pitchFamily="34" charset="0"/>
              </a:rPr>
              <a:t>Vine Diccionario Expositivo De Palabras Del Antiguo Y Del Nuevo Testamento Exhaustivo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,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electronic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 ed. Nashville: Editorial Caribe, 2000, c1999.</a:t>
            </a:r>
          </a:p>
          <a:p>
            <a:pPr marL="0" indent="0">
              <a:buNone/>
            </a:pPr>
            <a:r>
              <a:rPr lang="es-PR" sz="140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Walvoord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, J. F., &amp;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Zuck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, R. B. (1996). El conocimiento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bíblico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, un comentario expositivo: Antiguo Testamento, tomo 1: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Génesis-Números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 (125). Puebla,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México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: Ediciones Las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Américas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, A.C.</a:t>
            </a:r>
          </a:p>
          <a:p>
            <a:pPr marL="0" indent="0">
              <a:buNone/>
            </a:pPr>
            <a:r>
              <a:rPr lang="es-PR" sz="1400" dirty="0" smtClean="0">
                <a:latin typeface="Candara" pitchFamily="34" charset="0"/>
                <a:cs typeface="Calibri" pitchFamily="34" charset="0"/>
              </a:rPr>
              <a:t> Carro, D., Poe, J. T.,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Zorzoli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, R. O., &amp; Editorial Mundo Hispano (El Paso, T. (1993-). Comentario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bı́blico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 mundo hispano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Exodo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 (1. ed.) (26). El Paso, TX: Editorial Mundo Hispano.</a:t>
            </a:r>
          </a:p>
          <a:p>
            <a:pPr marL="0" indent="0">
              <a:buNone/>
            </a:pPr>
            <a:r>
              <a:rPr lang="es-PR" sz="140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Wiersbe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, W. W. (1995). Bosquejos expositivos de la Biblia: Antiguo y Nuevo Testamento (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electronic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 ed.). Nashville: Editorial Caribe.</a:t>
            </a:r>
          </a:p>
          <a:p>
            <a:pPr marL="0" indent="0">
              <a:buNone/>
            </a:pPr>
            <a:r>
              <a:rPr lang="es-PR" sz="140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MacDonald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, W. (2004). Comentario Bíblico de William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MacDonald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: Antiguo Testamento y Nuevo Testamento (46).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Viladecavalls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 (Barcelona),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Espa±a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: Editorial CLIE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. φ</a:t>
            </a:r>
            <a:endParaRPr lang="es-PR" sz="1400" dirty="0" smtClean="0">
              <a:latin typeface="Candara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s-PR" sz="140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Platt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, Alberto T. Estudios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Bı́blicos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 ELA: Para que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creáis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 (Juan). Puebla, Pue.,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México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: Ediciones Las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Américas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, A. C., 1995. </a:t>
            </a:r>
            <a:r>
              <a:rPr lang="es-PR" sz="1400" dirty="0" err="1">
                <a:latin typeface="Candara" pitchFamily="34" charset="0"/>
                <a:cs typeface="Calibri" pitchFamily="34" charset="0"/>
              </a:rPr>
              <a:t>Print</a:t>
            </a:r>
            <a:r>
              <a:rPr lang="es-PR" sz="1400" dirty="0">
                <a:latin typeface="Candara" pitchFamily="34" charset="0"/>
                <a:cs typeface="Calibri" pitchFamily="34" charset="0"/>
              </a:rPr>
              <a:t>.</a:t>
            </a:r>
          </a:p>
          <a:p>
            <a:pPr marL="0" indent="0">
              <a:buNone/>
            </a:pPr>
            <a:r>
              <a:rPr lang="es-PR" sz="1400" dirty="0" smtClean="0">
                <a:latin typeface="Candara" pitchFamily="34" charset="0"/>
                <a:cs typeface="Calibri" pitchFamily="34" charset="0"/>
              </a:rPr>
              <a:t> </a:t>
            </a:r>
            <a:r>
              <a:rPr lang="es-PR" sz="1400" dirty="0" err="1" smtClean="0">
                <a:latin typeface="Candara" pitchFamily="34" charset="0"/>
                <a:cs typeface="Calibri" pitchFamily="34" charset="0"/>
              </a:rPr>
              <a:t>Gillis</a:t>
            </a:r>
            <a:r>
              <a:rPr lang="es-PR" sz="1400" dirty="0" smtClean="0">
                <a:latin typeface="Candara" pitchFamily="34" charset="0"/>
                <a:cs typeface="Calibri" pitchFamily="34" charset="0"/>
              </a:rPr>
              <a:t>, C. (1991). El Antiguo Testamento: Un Comentario Sobre Su Historia y Literatura, Tomos I-V (╔x 14.21). El Paso, TX: Casa Bautista De Publicaciones.</a:t>
            </a:r>
          </a:p>
          <a:p>
            <a:pPr marL="0" lvl="1" indent="0">
              <a:buClr>
                <a:schemeClr val="folHlink"/>
              </a:buClr>
              <a:buSzPct val="60000"/>
              <a:buNone/>
            </a:pPr>
            <a:r>
              <a:rPr lang="es-PR" sz="1400" dirty="0" smtClean="0">
                <a:latin typeface="Candara" pitchFamily="34" charset="0"/>
                <a:cs typeface="Calibri" pitchFamily="34" charset="0"/>
                <a:hlinkClick r:id="rId3"/>
              </a:rPr>
              <a:t>http://www.dsmedia.org/resources/illustrations/sweet-publishing/john</a:t>
            </a:r>
            <a:endParaRPr lang="es-PR" sz="1400" dirty="0" smtClean="0">
              <a:latin typeface="Candara" pitchFamily="34" charset="0"/>
              <a:cs typeface="Calibri" pitchFamily="34" charset="0"/>
            </a:endParaRPr>
          </a:p>
          <a:p>
            <a:pPr marL="0" lvl="1" indent="0">
              <a:buClr>
                <a:schemeClr val="folHlink"/>
              </a:buClr>
              <a:buSzPct val="60000"/>
              <a:buNone/>
            </a:pPr>
            <a:endParaRPr lang="es-PR" sz="1400" dirty="0" smtClean="0">
              <a:latin typeface="Candara" pitchFamily="34" charset="0"/>
              <a:cs typeface="Calibri" pitchFamily="34" charset="0"/>
            </a:endParaRPr>
          </a:p>
          <a:p>
            <a:pPr marL="0" lvl="1" indent="0">
              <a:buClr>
                <a:schemeClr val="folHlink"/>
              </a:buClr>
              <a:buSzPct val="60000"/>
              <a:buNone/>
            </a:pPr>
            <a:endParaRPr lang="es-PR" sz="1400" dirty="0" smtClean="0">
              <a:latin typeface="Candara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endParaRPr lang="es-PR" sz="1400" noProof="0" dirty="0" smtClean="0">
              <a:latin typeface="Candara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spcAft>
                <a:spcPts val="600"/>
              </a:spcAft>
              <a:buNone/>
            </a:pPr>
            <a:endParaRPr lang="es-PR" sz="1400" noProof="0" dirty="0" smtClean="0">
              <a:latin typeface="Candara" pitchFamily="34" charset="0"/>
              <a:cs typeface="Calibri" pitchFamily="34" charset="0"/>
            </a:endParaRPr>
          </a:p>
        </p:txBody>
      </p:sp>
      <p:sp>
        <p:nvSpPr>
          <p:cNvPr id="260100" name="Slide Number Placeholder 3"/>
          <p:cNvSpPr txBox="1">
            <a:spLocks noGrp="1"/>
          </p:cNvSpPr>
          <p:nvPr/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3F4E463-F5E4-45E0-82AC-34CAC993DA12}" type="slidenum">
              <a:rPr lang="en-US" sz="1400">
                <a:solidFill>
                  <a:srgbClr val="000000"/>
                </a:solidFill>
              </a:rPr>
              <a:pPr algn="r"/>
              <a:t>75</a:t>
            </a:fld>
            <a:endParaRPr lang="en-US"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2517" t="3629" r="7504" b="4942"/>
          <a:stretch/>
        </p:blipFill>
        <p:spPr>
          <a:xfrm>
            <a:off x="0" y="-15858"/>
            <a:ext cx="9144000" cy="6873857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8C845-AC6A-4CB1-AD25-7DB23307EAA9}" type="slidenum">
              <a:rPr lang="en-US"/>
              <a:pPr/>
              <a:t>76</a:t>
            </a:fld>
            <a:endParaRPr lang="en-US"/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70505" y="1143000"/>
            <a:ext cx="8402990" cy="4419600"/>
          </a:xfrm>
          <a:solidFill>
            <a:schemeClr val="tx1">
              <a:alpha val="44000"/>
            </a:schemeClr>
          </a:solidFill>
          <a:ln/>
          <a:effectLst>
            <a:softEdge rad="127000"/>
          </a:effectLst>
        </p:spPr>
        <p:txBody>
          <a:bodyPr anchor="ctr"/>
          <a:lstStyle/>
          <a:p>
            <a:pPr marL="0" indent="0" algn="ctr">
              <a:buFontTx/>
              <a:buNone/>
            </a:pPr>
            <a:r>
              <a:rPr lang="es-PR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Unità</a:t>
            </a:r>
            <a:r>
              <a:rPr lang="es-P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 </a:t>
            </a:r>
            <a:r>
              <a:rPr lang="es-P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7: </a:t>
            </a:r>
            <a:r>
              <a:rPr lang="es-P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Dopo </a:t>
            </a:r>
            <a:r>
              <a:rPr lang="es-PR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Giudea</a:t>
            </a:r>
            <a:endParaRPr lang="es-PR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Calibri" pitchFamily="34" charset="0"/>
            </a:endParaRPr>
          </a:p>
          <a:p>
            <a:pPr marL="0" indent="0" algn="ctr">
              <a:buFontTx/>
              <a:buNone/>
            </a:pPr>
            <a:r>
              <a:rPr lang="es-PR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Gesù</a:t>
            </a:r>
            <a:r>
              <a:rPr lang="es-P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 </a:t>
            </a:r>
            <a:r>
              <a:rPr lang="es-PR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cagiona</a:t>
            </a:r>
            <a:r>
              <a:rPr lang="es-P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 controversia</a:t>
            </a:r>
            <a:endParaRPr lang="es-PR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Calibri" pitchFamily="34" charset="0"/>
            </a:endParaRPr>
          </a:p>
          <a:p>
            <a:pPr marL="0" indent="0" algn="ctr">
              <a:buFontTx/>
              <a:buNone/>
            </a:pPr>
            <a:r>
              <a:rPr lang="es-P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(Giovanni </a:t>
            </a:r>
            <a:r>
              <a:rPr lang="es-P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9.1-41) </a:t>
            </a:r>
            <a:endParaRPr lang="es-P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Calibri" pitchFamily="34" charset="0"/>
            </a:endParaRPr>
          </a:p>
          <a:p>
            <a:pPr marL="0" indent="0" algn="ctr">
              <a:buFontTx/>
              <a:buNone/>
            </a:pPr>
            <a:r>
              <a:rPr lang="es-P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18 </a:t>
            </a:r>
            <a:r>
              <a:rPr lang="es-P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marzo </a:t>
            </a:r>
            <a:r>
              <a:rPr lang="es-P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2014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060951" y="6468785"/>
            <a:ext cx="396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Iglesia Bíblica Bautista de </a:t>
            </a:r>
            <a:r>
              <a:rPr lang="es-PR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Aguadilla</a:t>
            </a:r>
            <a:endParaRPr lang="es-P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3400" y="6472238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R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 Biblia Libro por Libro, CBP</a:t>
            </a:r>
            <a:r>
              <a:rPr lang="en-US" i="1" baseline="30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®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6112430"/>
            <a:ext cx="842042" cy="74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8731" y="1142999"/>
            <a:ext cx="3698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+mn-cs"/>
              </a:rPr>
              <a:t>Prossimo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+mn-cs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+mn-cs"/>
              </a:rPr>
              <a:t>S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+mn-cs"/>
              </a:rPr>
              <a:t>tudio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07582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EFDBB-2F4C-4AE3-B2A9-4BD49D4D7AFF}" type="slidenum">
              <a:rPr lang="en-US">
                <a:solidFill>
                  <a:srgbClr val="000000"/>
                </a:solidFill>
              </a:rPr>
              <a:pPr/>
              <a:t>77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7410" name="Picture 2" descr="IBB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9600" y="145214"/>
            <a:ext cx="7924800" cy="663658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8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52401" y="1981200"/>
            <a:ext cx="5410199" cy="4719638"/>
          </a:xfrm>
        </p:spPr>
        <p:txBody>
          <a:bodyPr>
            <a:normAutofit fontScale="77500" lnSpcReduction="20000"/>
          </a:bodyPr>
          <a:lstStyle/>
          <a:p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8:1</a:t>
            </a:r>
            <a:r>
              <a:rPr lang="es-PR" dirty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Questo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versetto</a:t>
            </a:r>
            <a:r>
              <a:rPr lang="es-PR" dirty="0" smtClean="0">
                <a:latin typeface="Candara" panose="020E0502030303020204" pitchFamily="34" charset="0"/>
              </a:rPr>
              <a:t> è </a:t>
            </a:r>
            <a:r>
              <a:rPr lang="es-PR" dirty="0" err="1" smtClean="0">
                <a:latin typeface="Candara" panose="020E0502030303020204" pitchFamily="34" charset="0"/>
              </a:rPr>
              <a:t>strettamente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connesso</a:t>
            </a:r>
            <a:r>
              <a:rPr lang="es-PR" dirty="0" smtClean="0">
                <a:latin typeface="Candara" panose="020E0502030303020204" pitchFamily="34" charset="0"/>
              </a:rPr>
              <a:t> con </a:t>
            </a:r>
            <a:r>
              <a:rPr lang="es-PR" dirty="0" err="1" smtClean="0">
                <a:latin typeface="Candara" panose="020E0502030303020204" pitchFamily="34" charset="0"/>
              </a:rPr>
              <a:t>l’ultimo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versetto</a:t>
            </a:r>
            <a:r>
              <a:rPr lang="es-PR" dirty="0" smtClean="0">
                <a:latin typeface="Candara" panose="020E0502030303020204" pitchFamily="34" charset="0"/>
              </a:rPr>
              <a:t> del </a:t>
            </a:r>
            <a:r>
              <a:rPr lang="es-PR" dirty="0" err="1" smtClean="0">
                <a:latin typeface="Candara" panose="020E0502030303020204" pitchFamily="34" charset="0"/>
              </a:rPr>
              <a:t>capitolo</a:t>
            </a:r>
            <a:r>
              <a:rPr lang="es-PR" dirty="0" smtClean="0">
                <a:latin typeface="Candara" panose="020E0502030303020204" pitchFamily="34" charset="0"/>
              </a:rPr>
              <a:t> 7. 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Questa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relazione</a:t>
            </a:r>
            <a:r>
              <a:rPr lang="es-PR" dirty="0" smtClean="0">
                <a:latin typeface="Candara" panose="020E0502030303020204" pitchFamily="34" charset="0"/>
              </a:rPr>
              <a:t> si vede </a:t>
            </a:r>
            <a:r>
              <a:rPr lang="es-PR" dirty="0" err="1" smtClean="0">
                <a:latin typeface="Candara" panose="020E0502030303020204" pitchFamily="34" charset="0"/>
              </a:rPr>
              <a:t>meglio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quando</a:t>
            </a:r>
            <a:r>
              <a:rPr lang="es-PR" dirty="0" smtClean="0">
                <a:latin typeface="Candara" panose="020E0502030303020204" pitchFamily="34" charset="0"/>
              </a:rPr>
              <a:t> si </a:t>
            </a:r>
            <a:r>
              <a:rPr lang="es-PR" dirty="0" err="1" smtClean="0">
                <a:latin typeface="Candara" panose="020E0502030303020204" pitchFamily="34" charset="0"/>
              </a:rPr>
              <a:t>pongono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insieme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tutti</a:t>
            </a:r>
            <a:r>
              <a:rPr lang="es-PR" dirty="0" smtClean="0">
                <a:latin typeface="Candara" panose="020E0502030303020204" pitchFamily="34" charset="0"/>
              </a:rPr>
              <a:t> e </a:t>
            </a:r>
            <a:r>
              <a:rPr lang="es-PR" dirty="0" err="1" smtClean="0">
                <a:latin typeface="Candara" panose="020E0502030303020204" pitchFamily="34" charset="0"/>
              </a:rPr>
              <a:t>due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versetti</a:t>
            </a:r>
            <a:r>
              <a:rPr lang="es-PR" dirty="0" smtClean="0">
                <a:latin typeface="Candara" panose="020E0502030303020204" pitchFamily="34" charset="0"/>
              </a:rPr>
              <a:t> , di </a:t>
            </a:r>
            <a:r>
              <a:rPr lang="es-PR" dirty="0" err="1" smtClean="0">
                <a:latin typeface="Candara" panose="020E0502030303020204" pitchFamily="34" charset="0"/>
              </a:rPr>
              <a:t>questa</a:t>
            </a:r>
            <a:r>
              <a:rPr lang="es-PR" dirty="0" smtClean="0">
                <a:latin typeface="Candara" panose="020E0502030303020204" pitchFamily="34" charset="0"/>
              </a:rPr>
              <a:t> maniera: «E </a:t>
            </a:r>
            <a:r>
              <a:rPr lang="es-PR" dirty="0" err="1" smtClean="0">
                <a:latin typeface="Candara" panose="020E0502030303020204" pitchFamily="34" charset="0"/>
              </a:rPr>
              <a:t>ognuno</a:t>
            </a:r>
            <a:r>
              <a:rPr lang="es-PR" dirty="0" smtClean="0">
                <a:latin typeface="Candara" panose="020E0502030303020204" pitchFamily="34" charset="0"/>
              </a:rPr>
              <a:t> si è </a:t>
            </a:r>
            <a:r>
              <a:rPr lang="es-PR" dirty="0" err="1" smtClean="0">
                <a:latin typeface="Candara" panose="020E0502030303020204" pitchFamily="34" charset="0"/>
              </a:rPr>
              <a:t>andato</a:t>
            </a:r>
            <a:r>
              <a:rPr lang="es-PR" dirty="0" smtClean="0">
                <a:latin typeface="Candara" panose="020E0502030303020204" pitchFamily="34" charset="0"/>
              </a:rPr>
              <a:t> da </a:t>
            </a:r>
            <a:r>
              <a:rPr lang="es-PR" dirty="0" err="1" smtClean="0">
                <a:latin typeface="Candara" panose="020E0502030303020204" pitchFamily="34" charset="0"/>
              </a:rPr>
              <a:t>lui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ma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è </a:t>
            </a:r>
            <a:r>
              <a:rPr lang="es-PR" dirty="0" err="1" smtClean="0">
                <a:latin typeface="Candara" panose="020E0502030303020204" pitchFamily="34" charset="0"/>
              </a:rPr>
              <a:t>andato</a:t>
            </a:r>
            <a:r>
              <a:rPr lang="es-PR" dirty="0" smtClean="0">
                <a:latin typeface="Candara" panose="020E0502030303020204" pitchFamily="34" charset="0"/>
              </a:rPr>
              <a:t> al Monte </a:t>
            </a:r>
            <a:r>
              <a:rPr lang="es-PR" dirty="0" err="1" smtClean="0">
                <a:latin typeface="Candara" panose="020E0502030303020204" pitchFamily="34" charset="0"/>
              </a:rPr>
              <a:t>degli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Ulivi</a:t>
            </a:r>
            <a:r>
              <a:rPr lang="es-PR" dirty="0" smtClean="0">
                <a:latin typeface="Candara" panose="020E0502030303020204" pitchFamily="34" charset="0"/>
              </a:rPr>
              <a:t>».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aveva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detto</a:t>
            </a:r>
            <a:r>
              <a:rPr lang="es-PR" dirty="0" smtClean="0">
                <a:latin typeface="Candara" panose="020E0502030303020204" pitchFamily="34" charset="0"/>
              </a:rPr>
              <a:t> con </a:t>
            </a:r>
            <a:r>
              <a:rPr lang="es-PR" dirty="0" err="1" smtClean="0">
                <a:latin typeface="Candara" panose="020E0502030303020204" pitchFamily="34" charset="0"/>
              </a:rPr>
              <a:t>verità</a:t>
            </a:r>
            <a:r>
              <a:rPr lang="es-PR" dirty="0" smtClean="0">
                <a:latin typeface="Candara" panose="020E0502030303020204" pitchFamily="34" charset="0"/>
              </a:rPr>
              <a:t>: </a:t>
            </a:r>
            <a:r>
              <a:rPr lang="it-IT" dirty="0" smtClean="0"/>
              <a:t>«Le volpi hanno delle tane e gli uccelli del cielo hanno dei nidi, ma il Figlio dell'uomo non ha dove posare il capo». </a:t>
            </a:r>
            <a:r>
              <a:rPr lang="it-IT" dirty="0" smtClean="0">
                <a:solidFill>
                  <a:srgbClr val="FF0000"/>
                </a:solidFill>
              </a:rPr>
              <a:t>(Matteo 8:20)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562600" y="1812021"/>
            <a:ext cx="3581400" cy="50579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57596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 err="1" smtClean="0">
                <a:latin typeface="Candara" pitchFamily="34" charset="0"/>
                <a:cs typeface="Calibri" pitchFamily="34" charset="0"/>
              </a:rPr>
              <a:t>Chiamato</a:t>
            </a:r>
            <a:r>
              <a:rPr lang="es-PR" dirty="0" smtClean="0">
                <a:latin typeface="Candara" pitchFamily="34" charset="0"/>
                <a:cs typeface="Calibri" pitchFamily="34" charset="0"/>
              </a:rPr>
              <a:t> a non pecare</a:t>
            </a:r>
            <a:br>
              <a:rPr lang="es-PR" dirty="0" smtClean="0">
                <a:latin typeface="Candara" pitchFamily="34" charset="0"/>
                <a:cs typeface="Calibri" pitchFamily="34" charset="0"/>
              </a:rPr>
            </a:br>
            <a:r>
              <a:rPr lang="es-PR" dirty="0" smtClean="0">
                <a:solidFill>
                  <a:srgbClr val="FF0000"/>
                </a:solidFill>
                <a:latin typeface="Candara" pitchFamily="34" charset="0"/>
                <a:cs typeface="Calibri" pitchFamily="34" charset="0"/>
              </a:rPr>
              <a:t>Giovanni 8.1-11</a:t>
            </a:r>
            <a:endParaRPr lang="es-PR" dirty="0">
              <a:solidFill>
                <a:srgbClr val="FF0000"/>
              </a:solidFill>
              <a:latin typeface="Candara" pitchFamily="34" charset="0"/>
              <a:cs typeface="Calibri" pitchFamily="34" charset="0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16B09203-8026-47FB-8251-8C4838F7468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7042151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fld id="{B40BEE61-78A7-4B3C-8981-FE4F09B794B2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9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8400" y="3048000"/>
            <a:ext cx="25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smtClean="0">
                <a:solidFill>
                  <a:srgbClr val="000000"/>
                </a:solidFill>
              </a:rPr>
              <a:t> </a:t>
            </a:r>
            <a:endParaRPr lang="es-PR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" y="1981200"/>
            <a:ext cx="5333999" cy="4719638"/>
          </a:xfrm>
        </p:spPr>
        <p:txBody>
          <a:bodyPr>
            <a:normAutofit fontScale="92500" lnSpcReduction="20000"/>
          </a:bodyPr>
          <a:lstStyle/>
          <a:p>
            <a:r>
              <a:rPr lang="es-PR" dirty="0">
                <a:solidFill>
                  <a:srgbClr val="FF0000"/>
                </a:solidFill>
                <a:latin typeface="Candara" panose="020E0502030303020204" pitchFamily="34" charset="0"/>
              </a:rPr>
              <a:t>8:2</a:t>
            </a:r>
            <a:r>
              <a:rPr lang="es-PR" dirty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Monte </a:t>
            </a:r>
            <a:r>
              <a:rPr lang="es-PR" dirty="0" err="1" smtClean="0">
                <a:latin typeface="Candara" panose="020E0502030303020204" pitchFamily="34" charset="0"/>
              </a:rPr>
              <a:t>degli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Ulivi</a:t>
            </a:r>
            <a:r>
              <a:rPr lang="es-PR" dirty="0" smtClean="0">
                <a:latin typeface="Candara" panose="020E0502030303020204" pitchFamily="34" charset="0"/>
              </a:rPr>
              <a:t> non era </a:t>
            </a:r>
            <a:r>
              <a:rPr lang="es-PR" dirty="0" err="1" smtClean="0">
                <a:latin typeface="Candara" panose="020E0502030303020204" pitchFamily="34" charset="0"/>
              </a:rPr>
              <a:t>lontano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dal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tempio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smtClean="0">
                <a:latin typeface="Candara" panose="020E0502030303020204" pitchFamily="34" charset="0"/>
              </a:rPr>
              <a:t>E per la </a:t>
            </a:r>
            <a:r>
              <a:rPr lang="es-PR" dirty="0" err="1" smtClean="0">
                <a:latin typeface="Candara" panose="020E0502030303020204" pitchFamily="34" charset="0"/>
              </a:rPr>
              <a:t>mattina</a:t>
            </a:r>
            <a:r>
              <a:rPr lang="es-PR" dirty="0" smtClean="0">
                <a:latin typeface="Candara" panose="020E0502030303020204" pitchFamily="34" charset="0"/>
              </a:rPr>
              <a:t>, di alba,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Signore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Gesù</a:t>
            </a:r>
            <a:r>
              <a:rPr lang="es-PR" dirty="0" smtClean="0">
                <a:latin typeface="Candara" panose="020E0502030303020204" pitchFamily="34" charset="0"/>
              </a:rPr>
              <a:t> è </a:t>
            </a:r>
            <a:r>
              <a:rPr lang="es-PR" dirty="0" err="1" smtClean="0">
                <a:latin typeface="Candara" panose="020E0502030303020204" pitchFamily="34" charset="0"/>
              </a:rPr>
              <a:t>sceso</a:t>
            </a:r>
            <a:r>
              <a:rPr lang="es-PR" dirty="0" smtClean="0">
                <a:latin typeface="Candara" panose="020E0502030303020204" pitchFamily="34" charset="0"/>
              </a:rPr>
              <a:t> per la  </a:t>
            </a:r>
            <a:r>
              <a:rPr lang="es-PR" dirty="0" err="1" smtClean="0">
                <a:latin typeface="Candara" panose="020E0502030303020204" pitchFamily="34" charset="0"/>
              </a:rPr>
              <a:t>pendice</a:t>
            </a:r>
            <a:r>
              <a:rPr lang="es-PR" dirty="0" smtClean="0">
                <a:latin typeface="Candara" panose="020E0502030303020204" pitchFamily="34" charset="0"/>
              </a:rPr>
              <a:t> del Monte </a:t>
            </a:r>
            <a:r>
              <a:rPr lang="es-PR" dirty="0" err="1" smtClean="0">
                <a:latin typeface="Candara" panose="020E0502030303020204" pitchFamily="34" charset="0"/>
              </a:rPr>
              <a:t>degli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Ulivi</a:t>
            </a:r>
            <a:r>
              <a:rPr lang="es-PR" dirty="0" smtClean="0">
                <a:latin typeface="Candara" panose="020E0502030303020204" pitchFamily="34" charset="0"/>
              </a:rPr>
              <a:t>, ha </a:t>
            </a:r>
            <a:r>
              <a:rPr lang="es-PR" dirty="0" err="1" smtClean="0">
                <a:latin typeface="Candara" panose="020E0502030303020204" pitchFamily="34" charset="0"/>
              </a:rPr>
              <a:t>traversato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 </a:t>
            </a:r>
            <a:r>
              <a:rPr lang="es-PR" dirty="0">
                <a:latin typeface="Candara" panose="020E0502030303020204" pitchFamily="34" charset="0"/>
              </a:rPr>
              <a:t>Valle del </a:t>
            </a:r>
            <a:r>
              <a:rPr lang="es-PR" dirty="0" err="1" smtClean="0">
                <a:latin typeface="Candara" panose="020E0502030303020204" pitchFamily="34" charset="0"/>
              </a:rPr>
              <a:t>Chidron</a:t>
            </a:r>
            <a:r>
              <a:rPr lang="es-PR" dirty="0" smtClean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ed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smtClean="0">
                <a:latin typeface="Candara" panose="020E0502030303020204" pitchFamily="34" charset="0"/>
              </a:rPr>
              <a:t>è </a:t>
            </a:r>
            <a:r>
              <a:rPr lang="es-PR" dirty="0" err="1" smtClean="0">
                <a:latin typeface="Candara" panose="020E0502030303020204" pitchFamily="34" charset="0"/>
              </a:rPr>
              <a:t>tornato</a:t>
            </a:r>
            <a:r>
              <a:rPr lang="es-PR" dirty="0" smtClean="0">
                <a:latin typeface="Candara" panose="020E0502030303020204" pitchFamily="34" charset="0"/>
              </a:rPr>
              <a:t> a </a:t>
            </a:r>
            <a:r>
              <a:rPr lang="es-PR" dirty="0" err="1" smtClean="0">
                <a:latin typeface="Candara" panose="020E0502030303020204" pitchFamily="34" charset="0"/>
              </a:rPr>
              <a:t>salire</a:t>
            </a:r>
            <a:r>
              <a:rPr lang="es-PR" dirty="0" smtClean="0">
                <a:latin typeface="Candara" panose="020E0502030303020204" pitchFamily="34" charset="0"/>
              </a:rPr>
              <a:t> verso la </a:t>
            </a:r>
            <a:r>
              <a:rPr lang="es-PR" dirty="0" err="1" smtClean="0">
                <a:latin typeface="Candara" panose="020E0502030303020204" pitchFamily="34" charset="0"/>
              </a:rPr>
              <a:t>città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dov’era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tempio</a:t>
            </a:r>
            <a:r>
              <a:rPr lang="es-PR" dirty="0" smtClean="0">
                <a:latin typeface="Candara" panose="020E0502030303020204" pitchFamily="34" charset="0"/>
              </a:rPr>
              <a:t>. </a:t>
            </a:r>
          </a:p>
          <a:p>
            <a:r>
              <a:rPr lang="es-PR" dirty="0" err="1" smtClean="0">
                <a:latin typeface="Candara" panose="020E0502030303020204" pitchFamily="34" charset="0"/>
              </a:rPr>
              <a:t>Tutto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il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popolo</a:t>
            </a:r>
            <a:r>
              <a:rPr lang="es-PR" dirty="0" smtClean="0">
                <a:latin typeface="Candara" panose="020E0502030303020204" pitchFamily="34" charset="0"/>
              </a:rPr>
              <a:t> è </a:t>
            </a:r>
            <a:r>
              <a:rPr lang="es-PR" dirty="0" err="1" smtClean="0">
                <a:latin typeface="Candara" panose="020E0502030303020204" pitchFamily="34" charset="0"/>
              </a:rPr>
              <a:t>venuto</a:t>
            </a:r>
            <a:r>
              <a:rPr lang="es-PR" dirty="0" smtClean="0">
                <a:latin typeface="Candara" panose="020E0502030303020204" pitchFamily="34" charset="0"/>
              </a:rPr>
              <a:t> da </a:t>
            </a:r>
            <a:r>
              <a:rPr lang="es-PR" dirty="0" err="1" smtClean="0">
                <a:latin typeface="Candara" panose="020E0502030303020204" pitchFamily="34" charset="0"/>
              </a:rPr>
              <a:t>lui</a:t>
            </a:r>
            <a:r>
              <a:rPr lang="es-PR" dirty="0" smtClean="0">
                <a:latin typeface="Candara" panose="020E0502030303020204" pitchFamily="34" charset="0"/>
              </a:rPr>
              <a:t>; e </a:t>
            </a:r>
            <a:r>
              <a:rPr lang="es-PR" dirty="0" err="1" smtClean="0">
                <a:latin typeface="Candara" panose="020E0502030303020204" pitchFamily="34" charset="0"/>
              </a:rPr>
              <a:t>sedendosi</a:t>
            </a:r>
            <a:r>
              <a:rPr lang="es-PR" dirty="0" smtClean="0">
                <a:latin typeface="Candara" panose="020E0502030303020204" pitchFamily="34" charset="0"/>
              </a:rPr>
              <a:t>, </a:t>
            </a:r>
            <a:r>
              <a:rPr lang="es-PR" dirty="0" err="1" smtClean="0">
                <a:latin typeface="Candara" panose="020E0502030303020204" pitchFamily="34" charset="0"/>
              </a:rPr>
              <a:t>gli</a:t>
            </a:r>
            <a:r>
              <a:rPr lang="es-PR" dirty="0" smtClean="0">
                <a:latin typeface="Candara" panose="020E0502030303020204" pitchFamily="34" charset="0"/>
              </a:rPr>
              <a:t> </a:t>
            </a:r>
            <a:r>
              <a:rPr lang="es-PR" dirty="0" err="1" smtClean="0">
                <a:latin typeface="Candara" panose="020E0502030303020204" pitchFamily="34" charset="0"/>
              </a:rPr>
              <a:t>insegnava</a:t>
            </a:r>
            <a:r>
              <a:rPr lang="es-PR" dirty="0" smtClean="0">
                <a:latin typeface="Candara" panose="020E0502030303020204" pitchFamily="34" charset="0"/>
              </a:rPr>
              <a:t>.</a:t>
            </a:r>
            <a:endParaRPr lang="es-PR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17433" r="12223"/>
          <a:stretch/>
        </p:blipFill>
        <p:spPr>
          <a:xfrm>
            <a:off x="5334000" y="1806677"/>
            <a:ext cx="3810000" cy="50513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99214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4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92413</TotalTime>
  <Words>5248</Words>
  <Application>Microsoft Office PowerPoint</Application>
  <PresentationFormat>On-screen Show (4:3)</PresentationFormat>
  <Paragraphs>583</Paragraphs>
  <Slides>77</Slides>
  <Notes>77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77</vt:i4>
      </vt:variant>
    </vt:vector>
  </HeadingPairs>
  <TitlesOfParts>
    <vt:vector size="83" baseType="lpstr">
      <vt:lpstr>Blends</vt:lpstr>
      <vt:lpstr>2_Blends</vt:lpstr>
      <vt:lpstr>3_Blends</vt:lpstr>
      <vt:lpstr>8_Blends</vt:lpstr>
      <vt:lpstr>64_Blends</vt:lpstr>
      <vt:lpstr>4_Blends</vt:lpstr>
      <vt:lpstr>Slide 1</vt:lpstr>
      <vt:lpstr>Contesto</vt:lpstr>
      <vt:lpstr>Versetto Chiave:</vt:lpstr>
      <vt:lpstr>Abbozzo dello studio</vt:lpstr>
      <vt:lpstr>Chiamato a non pecare Giovanni 8.1-11</vt:lpstr>
      <vt:lpstr>Chiamato a non pecare Giovanni 8.1-11</vt:lpstr>
      <vt:lpstr>Chiamato a non pecare Giovanni 8.1-11</vt:lpstr>
      <vt:lpstr>Chiamato a non pecare Giovanni 8.1-11</vt:lpstr>
      <vt:lpstr>Chiamato a non pecare Giovanni 8.1-11</vt:lpstr>
      <vt:lpstr>Chiamato a non pecare Giovanni 8.1-11</vt:lpstr>
      <vt:lpstr>Chiamato a non pecare Giovanni 8.1-11</vt:lpstr>
      <vt:lpstr>Chiamato a non pecare Giovanni 8.1-11</vt:lpstr>
      <vt:lpstr>Chiamato a non pecare Giovanni 8.1-11</vt:lpstr>
      <vt:lpstr>Chiamato a non pecare Giovanni 8.1-11</vt:lpstr>
      <vt:lpstr>Chiamato a non pecare Giovanni 8.1-11</vt:lpstr>
      <vt:lpstr>Chiamato a non pecare Giovanni 8.1-11</vt:lpstr>
      <vt:lpstr>Chiamato a non pecare Giovanni 8.1-11</vt:lpstr>
      <vt:lpstr>Chiamato a non pecare Giovanni 8.1-11</vt:lpstr>
      <vt:lpstr>Chiamato a non pecare Giovanni 8.1-11</vt:lpstr>
      <vt:lpstr>Chiamato a non pecare Giovanni 8.1-11</vt:lpstr>
      <vt:lpstr>Chiamato a non pecare Giovanni 8.1-11</vt:lpstr>
      <vt:lpstr>Chiamato a non pecare Giovanni 8.1-11</vt:lpstr>
      <vt:lpstr>Chiamato a non pecare Giovanni 8.1-11</vt:lpstr>
      <vt:lpstr>Chiamato a non pecare Giovanni 8.1-11</vt:lpstr>
      <vt:lpstr>La vera testimonianza Giovanni 8.12-18</vt:lpstr>
      <vt:lpstr>La vera testimonianza Giovanni 8.12-18</vt:lpstr>
      <vt:lpstr>La vera testimonianza Giovanni 8.12-18</vt:lpstr>
      <vt:lpstr>La vera testimonianza Giovanni 8.12-18</vt:lpstr>
      <vt:lpstr>La vera testimonianza Giovanni 8.12-18</vt:lpstr>
      <vt:lpstr>La vera testimonianza Giovanni 8.12-18</vt:lpstr>
      <vt:lpstr>La vera testimonianza Giovanni 8.12-18</vt:lpstr>
      <vt:lpstr>La vera testimonianza Giovanni 8.12-18</vt:lpstr>
      <vt:lpstr>La vera testimonianza Giovanni 8.12-18</vt:lpstr>
      <vt:lpstr>La vera testimonianza Giovanni 8.12-18</vt:lpstr>
      <vt:lpstr>La vera testimonianza Giovanni 8.12-18</vt:lpstr>
      <vt:lpstr>La vera testimonianza Giovanni 8.12-18</vt:lpstr>
      <vt:lpstr>La vera testimonianza Giovanni 8.12-18</vt:lpstr>
      <vt:lpstr>Quelli al di sotto Giovanni 8.19-24</vt:lpstr>
      <vt:lpstr>Quelli al di sotto Giovanni 8.19-24</vt:lpstr>
      <vt:lpstr>Quelli al di sotto Giovanni 8.19-24</vt:lpstr>
      <vt:lpstr>Quelli al di sotto Giovanni 8.19-24</vt:lpstr>
      <vt:lpstr>Quelli al di sotto Giovanni 8.19-24</vt:lpstr>
      <vt:lpstr>Quelli al di sotto Giovanni 8.19-24</vt:lpstr>
      <vt:lpstr>Quelli al di sotto Giovanni 8.19-24</vt:lpstr>
      <vt:lpstr>Quelli al di sotto Giovanni 8.19-24</vt:lpstr>
      <vt:lpstr>Quelli al di sotto Giovanni 8.19-24</vt:lpstr>
      <vt:lpstr>Quelli al di sotto Giovanni 8.19-24</vt:lpstr>
      <vt:lpstr>Quelli al di sotto Giovanni 8.19-24</vt:lpstr>
      <vt:lpstr>Los de abajo Juan 8.19-24</vt:lpstr>
      <vt:lpstr>Los de abajo Juan 8.19-24</vt:lpstr>
      <vt:lpstr>Los de abajo Juan 8.19-24</vt:lpstr>
      <vt:lpstr>Molti crederono in Lui Giovanni 8.25-30</vt:lpstr>
      <vt:lpstr>Molti crederono in Lui Giovanni 8.25-30</vt:lpstr>
      <vt:lpstr>Molti crederono in Lui Giovanni 8.25-30</vt:lpstr>
      <vt:lpstr>Molti crederono in Lui Giovanni 8.25-30</vt:lpstr>
      <vt:lpstr>Molti crederono in Lui Giovanni 8.25-30</vt:lpstr>
      <vt:lpstr>La verità ci fa liberi Giovanni 8.31-38</vt:lpstr>
      <vt:lpstr>La verità ci fa liberi Giovanni 8.31-38</vt:lpstr>
      <vt:lpstr>La verità ci fa liberi Giovanni 8.31-38</vt:lpstr>
      <vt:lpstr>La verità ci fa liberi Giovanni 8.31-38</vt:lpstr>
      <vt:lpstr>La verità ci fa liberi Giovanni 8.31-38</vt:lpstr>
      <vt:lpstr>La verità ci fa liberi Giovanni 8.31-38</vt:lpstr>
      <vt:lpstr>La verità ci fa liberi Giovanni 8.31-38</vt:lpstr>
      <vt:lpstr>La verità ci fa liberi Giovanni 8.31-38</vt:lpstr>
      <vt:lpstr>Cristo è eterno Giovanni 8.48-59</vt:lpstr>
      <vt:lpstr>Cristo è eterno Giovanni 8.48-59</vt:lpstr>
      <vt:lpstr>Cristo è eterno Giovanni 8.48-59</vt:lpstr>
      <vt:lpstr>Cristo è eterno Giovanni 8.48-59</vt:lpstr>
      <vt:lpstr>Cristo è eterno Giovanni 8.48-59</vt:lpstr>
      <vt:lpstr>Cristo è eterno Giovanni 8.48-59</vt:lpstr>
      <vt:lpstr>Cristo è eterno Giovanni 8.48-59</vt:lpstr>
      <vt:lpstr>Aplicazioni</vt:lpstr>
      <vt:lpstr>Aplicazioni</vt:lpstr>
      <vt:lpstr>Aplicazioni</vt:lpstr>
      <vt:lpstr>Bibliografia</vt:lpstr>
      <vt:lpstr>Slide 76</vt:lpstr>
      <vt:lpstr>Slide 77</vt:lpstr>
    </vt:vector>
  </TitlesOfParts>
  <Company>UIPR-Aguadilla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Juan</dc:title>
  <dc:creator>Tito Ortega</dc:creator>
  <cp:lastModifiedBy>Jose Luis</cp:lastModifiedBy>
  <cp:revision>7570</cp:revision>
  <cp:lastPrinted>2012-10-30T21:37:29Z</cp:lastPrinted>
  <dcterms:created xsi:type="dcterms:W3CDTF">2007-01-24T21:53:34Z</dcterms:created>
  <dcterms:modified xsi:type="dcterms:W3CDTF">2014-08-04T18:00:50Z</dcterms:modified>
</cp:coreProperties>
</file>