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00" r:id="rId2"/>
  </p:sldMasterIdLst>
  <p:notesMasterIdLst>
    <p:notesMasterId r:id="rId23"/>
  </p:notesMasterIdLst>
  <p:handoutMasterIdLst>
    <p:handoutMasterId r:id="rId24"/>
  </p:handoutMasterIdLst>
  <p:sldIdLst>
    <p:sldId id="794" r:id="rId3"/>
    <p:sldId id="1294" r:id="rId4"/>
    <p:sldId id="804" r:id="rId5"/>
    <p:sldId id="1279" r:id="rId6"/>
    <p:sldId id="287" r:id="rId7"/>
    <p:sldId id="1295" r:id="rId8"/>
    <p:sldId id="1357" r:id="rId9"/>
    <p:sldId id="1358" r:id="rId10"/>
    <p:sldId id="1319" r:id="rId11"/>
    <p:sldId id="1270" r:id="rId12"/>
    <p:sldId id="1359" r:id="rId13"/>
    <p:sldId id="1360" r:id="rId14"/>
    <p:sldId id="1283" r:id="rId15"/>
    <p:sldId id="1361" r:id="rId16"/>
    <p:sldId id="1329" r:id="rId17"/>
    <p:sldId id="1362" r:id="rId18"/>
    <p:sldId id="1155" r:id="rId19"/>
    <p:sldId id="561" r:id="rId20"/>
    <p:sldId id="1133" r:id="rId21"/>
    <p:sldId id="90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D1"/>
    <a:srgbClr val="0000CC"/>
    <a:srgbClr val="0000FF"/>
    <a:srgbClr val="A6925A"/>
    <a:srgbClr val="285633"/>
    <a:srgbClr val="CC9900"/>
    <a:srgbClr val="CB7935"/>
    <a:srgbClr val="303030"/>
    <a:srgbClr val="663300"/>
    <a:srgbClr val="993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709" autoAdjust="0"/>
  </p:normalViewPr>
  <p:slideViewPr>
    <p:cSldViewPr>
      <p:cViewPr varScale="1">
        <p:scale>
          <a:sx n="72" d="100"/>
          <a:sy n="72" d="100"/>
        </p:scale>
        <p:origin x="1182" y="60"/>
      </p:cViewPr>
      <p:guideLst>
        <p:guide orient="horz" pos="2160"/>
        <p:guide pos="2880"/>
      </p:guideLst>
    </p:cSldViewPr>
  </p:slideViewPr>
  <p:outlineViewPr>
    <p:cViewPr>
      <p:scale>
        <a:sx n="33" d="100"/>
        <a:sy n="33" d="100"/>
      </p:scale>
      <p:origin x="48" y="25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E3FCA5-A52A-443B-A5B1-7E194A08C435}" type="datetimeFigureOut">
              <a:rPr lang="en-US" smtClean="0"/>
              <a:pPr/>
              <a:t>12/29/2014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67F30-E662-4AB1-ACEF-BC8A478520F8}" type="slidenum">
              <a:rPr lang="en-US" smtClean="0"/>
              <a:pPr/>
              <a:t>‹#›</a:t>
            </a:fld>
            <a:endParaRPr lang="en-US"/>
          </a:p>
        </p:txBody>
      </p:sp>
    </p:spTree>
    <p:extLst>
      <p:ext uri="{BB962C8B-B14F-4D97-AF65-F5344CB8AC3E}">
        <p14:creationId xmlns:p14="http://schemas.microsoft.com/office/powerpoint/2010/main" val="2255722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E96FC2E-92B0-4858-A30A-9BB3A28AE976}" type="slidenum">
              <a:rPr lang="en-US"/>
              <a:pPr/>
              <a:t>‹#›</a:t>
            </a:fld>
            <a:endParaRPr lang="en-US"/>
          </a:p>
        </p:txBody>
      </p:sp>
    </p:spTree>
    <p:extLst>
      <p:ext uri="{BB962C8B-B14F-4D97-AF65-F5344CB8AC3E}">
        <p14:creationId xmlns:p14="http://schemas.microsoft.com/office/powerpoint/2010/main" val="41945298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a:t>
            </a:fld>
            <a:endParaRPr lang="en-US"/>
          </a:p>
        </p:txBody>
      </p:sp>
    </p:spTree>
    <p:extLst>
      <p:ext uri="{BB962C8B-B14F-4D97-AF65-F5344CB8AC3E}">
        <p14:creationId xmlns:p14="http://schemas.microsoft.com/office/powerpoint/2010/main" val="182821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3</a:t>
            </a:fld>
            <a:endParaRPr lang="en-US"/>
          </a:p>
        </p:txBody>
      </p:sp>
      <p:sp>
        <p:nvSpPr>
          <p:cNvPr id="316418" name="Rectangle 2"/>
          <p:cNvSpPr>
            <a:spLocks noGrp="1" noRot="1" noChangeAspect="1" noChangeArrowheads="1" noTextEdit="1"/>
          </p:cNvSpPr>
          <p:nvPr>
            <p:ph type="sldImg"/>
          </p:nvPr>
        </p:nvSpPr>
        <p:spPr>
          <a:xfrm>
            <a:off x="1143000" y="685800"/>
            <a:ext cx="4572000" cy="342900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2401128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89573-5A1C-4715-89FC-1B113EA7CE05}" type="slidenum">
              <a:rPr lang="en-US"/>
              <a:pPr/>
              <a:t>4</a:t>
            </a:fld>
            <a:endParaRPr lang="en-US"/>
          </a:p>
        </p:txBody>
      </p:sp>
      <p:sp>
        <p:nvSpPr>
          <p:cNvPr id="316418" name="Rectangle 2"/>
          <p:cNvSpPr>
            <a:spLocks noGrp="1" noRot="1" noChangeAspect="1" noChangeArrowheads="1" noTextEdit="1"/>
          </p:cNvSpPr>
          <p:nvPr>
            <p:ph type="sldImg"/>
          </p:nvPr>
        </p:nvSpPr>
        <p:spPr>
          <a:xfrm>
            <a:off x="1143000" y="685800"/>
            <a:ext cx="4572000" cy="3429000"/>
          </a:xfrm>
          <a:ln/>
        </p:spPr>
      </p:sp>
      <p:sp>
        <p:nvSpPr>
          <p:cNvPr id="316419" name="Rectangle 3"/>
          <p:cNvSpPr>
            <a:spLocks noGrp="1" noChangeArrowheads="1"/>
          </p:cNvSpPr>
          <p:nvPr>
            <p:ph type="body" idx="1"/>
          </p:nvPr>
        </p:nvSpPr>
        <p:spPr/>
        <p:txBody>
          <a:bodyPr/>
          <a:lstStyle/>
          <a:p>
            <a:endParaRPr lang="es-PR" noProof="0" dirty="0"/>
          </a:p>
        </p:txBody>
      </p:sp>
    </p:spTree>
    <p:extLst>
      <p:ext uri="{BB962C8B-B14F-4D97-AF65-F5344CB8AC3E}">
        <p14:creationId xmlns:p14="http://schemas.microsoft.com/office/powerpoint/2010/main" val="11358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5</a:t>
            </a:fld>
            <a:endParaRPr lang="en-US"/>
          </a:p>
        </p:txBody>
      </p:sp>
    </p:spTree>
    <p:extLst>
      <p:ext uri="{BB962C8B-B14F-4D97-AF65-F5344CB8AC3E}">
        <p14:creationId xmlns:p14="http://schemas.microsoft.com/office/powerpoint/2010/main" val="127894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9</a:t>
            </a:fld>
            <a:endParaRPr lang="en-US"/>
          </a:p>
        </p:txBody>
      </p:sp>
    </p:spTree>
    <p:extLst>
      <p:ext uri="{BB962C8B-B14F-4D97-AF65-F5344CB8AC3E}">
        <p14:creationId xmlns:p14="http://schemas.microsoft.com/office/powerpoint/2010/main" val="379306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12</a:t>
            </a:fld>
            <a:endParaRPr lang="en-US"/>
          </a:p>
        </p:txBody>
      </p:sp>
    </p:spTree>
    <p:extLst>
      <p:ext uri="{BB962C8B-B14F-4D97-AF65-F5344CB8AC3E}">
        <p14:creationId xmlns:p14="http://schemas.microsoft.com/office/powerpoint/2010/main" val="2340979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14</a:t>
            </a:fld>
            <a:endParaRPr lang="en-US"/>
          </a:p>
        </p:txBody>
      </p:sp>
    </p:spTree>
    <p:extLst>
      <p:ext uri="{BB962C8B-B14F-4D97-AF65-F5344CB8AC3E}">
        <p14:creationId xmlns:p14="http://schemas.microsoft.com/office/powerpoint/2010/main" val="71571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96FC2E-92B0-4858-A30A-9BB3A28AE976}" type="slidenum">
              <a:rPr lang="en-US" smtClean="0"/>
              <a:pPr/>
              <a:t>19</a:t>
            </a:fld>
            <a:endParaRPr lang="en-US"/>
          </a:p>
        </p:txBody>
      </p:sp>
    </p:spTree>
    <p:extLst>
      <p:ext uri="{BB962C8B-B14F-4D97-AF65-F5344CB8AC3E}">
        <p14:creationId xmlns:p14="http://schemas.microsoft.com/office/powerpoint/2010/main" val="83818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EB734-796A-4E95-A47B-64E8B6749061}" type="slidenum">
              <a:rPr lang="en-US"/>
              <a:pPr/>
              <a:t>20</a:t>
            </a:fld>
            <a:endParaRPr lang="en-US"/>
          </a:p>
        </p:txBody>
      </p:sp>
      <p:sp>
        <p:nvSpPr>
          <p:cNvPr id="18434" name="Rectangle 2"/>
          <p:cNvSpPr>
            <a:spLocks noGrp="1" noRot="1" noChangeAspect="1" noChangeArrowheads="1" noTextEdit="1"/>
          </p:cNvSpPr>
          <p:nvPr>
            <p:ph type="sldImg"/>
          </p:nvPr>
        </p:nvSpPr>
        <p:spPr>
          <a:xfrm>
            <a:off x="1143000" y="685800"/>
            <a:ext cx="4572000" cy="3429000"/>
          </a:xfrm>
          <a:ln/>
        </p:spPr>
      </p:sp>
      <p:sp>
        <p:nvSpPr>
          <p:cNvPr id="1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1219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1506" name="Group 2"/>
          <p:cNvGrpSpPr>
            <a:grpSpLocks/>
          </p:cNvGrpSpPr>
          <p:nvPr/>
        </p:nvGrpSpPr>
        <p:grpSpPr bwMode="auto">
          <a:xfrm>
            <a:off x="2" y="2438401"/>
            <a:ext cx="9009063" cy="1052513"/>
            <a:chOff x="0" y="1536"/>
            <a:chExt cx="5675" cy="663"/>
          </a:xfrm>
        </p:grpSpPr>
        <p:grpSp>
          <p:nvGrpSpPr>
            <p:cNvPr id="21507" name="Group 3"/>
            <p:cNvGrpSpPr>
              <a:grpSpLocks/>
            </p:cNvGrpSpPr>
            <p:nvPr/>
          </p:nvGrpSpPr>
          <p:grpSpPr bwMode="auto">
            <a:xfrm>
              <a:off x="183" y="1604"/>
              <a:ext cx="448" cy="299"/>
              <a:chOff x="720" y="336"/>
              <a:chExt cx="624" cy="432"/>
            </a:xfrm>
          </p:grpSpPr>
          <p:sp>
            <p:nvSpPr>
              <p:cNvPr id="2150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2150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21510" name="Group 6"/>
            <p:cNvGrpSpPr>
              <a:grpSpLocks/>
            </p:cNvGrpSpPr>
            <p:nvPr/>
          </p:nvGrpSpPr>
          <p:grpSpPr bwMode="auto">
            <a:xfrm>
              <a:off x="261" y="1870"/>
              <a:ext cx="465" cy="299"/>
              <a:chOff x="912" y="2640"/>
              <a:chExt cx="672" cy="432"/>
            </a:xfrm>
          </p:grpSpPr>
          <p:sp>
            <p:nvSpPr>
              <p:cNvPr id="2151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2151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2151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2151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2151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21516" name="Rectangle 12"/>
          <p:cNvSpPr>
            <a:spLocks noGrp="1" noChangeArrowheads="1"/>
          </p:cNvSpPr>
          <p:nvPr>
            <p:ph type="ctrTitle"/>
          </p:nvPr>
        </p:nvSpPr>
        <p:spPr>
          <a:xfrm>
            <a:off x="990600" y="1676401"/>
            <a:ext cx="7772400" cy="1462088"/>
          </a:xfrm>
        </p:spPr>
        <p:txBody>
          <a:bodyPr/>
          <a:lstStyle>
            <a:lvl1pPr>
              <a:defRPr/>
            </a:lvl1pPr>
          </a:lstStyle>
          <a:p>
            <a:r>
              <a:rPr lang="en-US"/>
              <a:t>Click to edit Master title style</a:t>
            </a:r>
          </a:p>
        </p:txBody>
      </p:sp>
      <p:sp>
        <p:nvSpPr>
          <p:cNvPr id="2151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151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2151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2152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DBDBD18-52EC-4543-95A7-94002FFBA351}"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2062A0-DF63-4C85-B593-9A872A4EBE5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4"/>
            <a:ext cx="1951039"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9" y="214314"/>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2980A9-21B9-4C04-BCE9-635D935807EE}" type="slidenum">
              <a:rPr lang="en-US"/>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9" y="214314"/>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endParaRPr lang="en-US"/>
          </a:p>
        </p:txBody>
      </p:sp>
      <p:sp>
        <p:nvSpPr>
          <p:cNvPr id="5" name="Date Placeholder 4"/>
          <p:cNvSpPr>
            <a:spLocks noGrp="1"/>
          </p:cNvSpPr>
          <p:nvPr>
            <p:ph type="dt" sz="half" idx="10"/>
          </p:nvPr>
        </p:nvSpPr>
        <p:spPr>
          <a:xfrm>
            <a:off x="1162051" y="624363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42151" y="6243638"/>
            <a:ext cx="1905000" cy="457200"/>
          </a:xfrm>
        </p:spPr>
        <p:txBody>
          <a:bodyPr/>
          <a:lstStyle>
            <a:lvl1pPr>
              <a:defRPr/>
            </a:lvl1pPr>
          </a:lstStyle>
          <a:p>
            <a:fld id="{22A03716-500E-4B3F-A17A-1660A8F2CB85}" type="slidenum">
              <a:rPr lang="en-US"/>
              <a:pPr/>
              <a:t>‹#›</a:t>
            </a:fld>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DBD18-52EC-4543-95A7-94002FFBA35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1E7F7E-33AA-4283-8B9E-027FB821B55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7FCE1-6554-404F-86D6-A65B7CF1D19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F66C4B-4773-43DA-A1DB-4AFD6C3304D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03FDD6-FB54-4892-B09D-2EA4B7474091}"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4F163F-9188-4589-9629-C6C2491F6D6D}"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5B1C-0384-499A-9270-D850812709EF}"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1E7F7E-33AA-4283-8B9E-027FB821B55F}" type="slidenum">
              <a:rPr lang="en-US"/>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6D93-0A32-41BA-AB7C-6F9269F4E8E9}"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4993C-7D65-48A2-93F3-36FEC830A3C6}"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062A0-DF63-4C85-B593-9A872A4EBE5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980A9-21B9-4C04-BCE9-635D935807EE}"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7FCE1-6554-404F-86D6-A65B7CF1D196}"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F66C4B-4773-43DA-A1DB-4AFD6C3304D1}"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603FDD6-FB54-4892-B09D-2EA4B7474091}"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4F163F-9188-4589-9629-C6C2491F6D6D}"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3AE5B1C-0384-499A-9270-D850812709EF}"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FC6D93-0A32-41BA-AB7C-6F9269F4E8E9}"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64993C-7D65-48A2-93F3-36FEC830A3C6}"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Rectangle 2"/>
          <p:cNvSpPr>
            <a:spLocks noChangeArrowheads="1"/>
          </p:cNvSpPr>
          <p:nvPr/>
        </p:nvSpPr>
        <p:spPr bwMode="ltGray">
          <a:xfrm>
            <a:off x="417514" y="1098551"/>
            <a:ext cx="438151" cy="474663"/>
          </a:xfrm>
          <a:prstGeom prst="rect">
            <a:avLst/>
          </a:prstGeom>
          <a:solidFill>
            <a:schemeClr val="accent2"/>
          </a:solidFill>
          <a:ln w="9525">
            <a:noFill/>
            <a:miter lim="800000"/>
            <a:headEnd/>
            <a:tailEnd/>
          </a:ln>
          <a:effectLst/>
        </p:spPr>
        <p:txBody>
          <a:bodyPr wrap="none" anchor="ctr"/>
          <a:lstStyle/>
          <a:p>
            <a:pPr algn="ctr"/>
            <a:endParaRPr kumimoji="1" lang="en-US" sz="2400"/>
          </a:p>
        </p:txBody>
      </p:sp>
      <p:sp>
        <p:nvSpPr>
          <p:cNvPr id="20483" name="Rectangle 3"/>
          <p:cNvSpPr>
            <a:spLocks noChangeArrowheads="1"/>
          </p:cNvSpPr>
          <p:nvPr/>
        </p:nvSpPr>
        <p:spPr bwMode="ltGray">
          <a:xfrm>
            <a:off x="800100" y="10985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4" name="Rectangle 4"/>
          <p:cNvSpPr>
            <a:spLocks noChangeArrowheads="1"/>
          </p:cNvSpPr>
          <p:nvPr/>
        </p:nvSpPr>
        <p:spPr bwMode="ltGray">
          <a:xfrm>
            <a:off x="541339"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en-US" sz="2400"/>
          </a:p>
        </p:txBody>
      </p:sp>
      <p:sp>
        <p:nvSpPr>
          <p:cNvPr id="20485" name="Rectangle 5"/>
          <p:cNvSpPr>
            <a:spLocks noChangeArrowheads="1"/>
          </p:cNvSpPr>
          <p:nvPr/>
        </p:nvSpPr>
        <p:spPr bwMode="ltGray">
          <a:xfrm>
            <a:off x="911226"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6" name="Rectangle 6"/>
          <p:cNvSpPr>
            <a:spLocks noChangeArrowheads="1"/>
          </p:cNvSpPr>
          <p:nvPr/>
        </p:nvSpPr>
        <p:spPr bwMode="ltGray">
          <a:xfrm>
            <a:off x="127001" y="14478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en-US" sz="2400"/>
          </a:p>
        </p:txBody>
      </p:sp>
      <p:sp>
        <p:nvSpPr>
          <p:cNvPr id="20487" name="Rectangle 7"/>
          <p:cNvSpPr>
            <a:spLocks noChangeArrowheads="1"/>
          </p:cNvSpPr>
          <p:nvPr/>
        </p:nvSpPr>
        <p:spPr bwMode="gray">
          <a:xfrm>
            <a:off x="762001" y="990601"/>
            <a:ext cx="31751" cy="1052513"/>
          </a:xfrm>
          <a:prstGeom prst="rect">
            <a:avLst/>
          </a:prstGeom>
          <a:solidFill>
            <a:schemeClr val="bg2"/>
          </a:solidFill>
          <a:ln w="9525">
            <a:noFill/>
            <a:miter lim="800000"/>
            <a:headEnd/>
            <a:tailEnd/>
          </a:ln>
          <a:effectLst/>
        </p:spPr>
        <p:txBody>
          <a:bodyPr wrap="none" anchor="ctr"/>
          <a:lstStyle/>
          <a:p>
            <a:pPr algn="ctr"/>
            <a:endParaRPr kumimoji="1" lang="en-US" sz="2400"/>
          </a:p>
        </p:txBody>
      </p:sp>
      <p:sp>
        <p:nvSpPr>
          <p:cNvPr id="20488"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en-US" sz="2400"/>
          </a:p>
        </p:txBody>
      </p:sp>
      <p:sp>
        <p:nvSpPr>
          <p:cNvPr id="20489" name="Rectangle 9"/>
          <p:cNvSpPr>
            <a:spLocks noGrp="1" noChangeArrowheads="1"/>
          </p:cNvSpPr>
          <p:nvPr>
            <p:ph type="title"/>
          </p:nvPr>
        </p:nvSpPr>
        <p:spPr bwMode="auto">
          <a:xfrm>
            <a:off x="1150939" y="214314"/>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49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91" name="Rectangle 11"/>
          <p:cNvSpPr>
            <a:spLocks noGrp="1" noChangeArrowheads="1"/>
          </p:cNvSpPr>
          <p:nvPr>
            <p:ph type="dt" sz="half" idx="2"/>
          </p:nvPr>
        </p:nvSpPr>
        <p:spPr bwMode="auto">
          <a:xfrm>
            <a:off x="11620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049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0493" name="Rectangle 13"/>
          <p:cNvSpPr>
            <a:spLocks noGrp="1" noChangeArrowheads="1"/>
          </p:cNvSpPr>
          <p:nvPr>
            <p:ph type="sldNum" sz="quarter" idx="4"/>
          </p:nvPr>
        </p:nvSpPr>
        <p:spPr bwMode="auto">
          <a:xfrm>
            <a:off x="70421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56F08F9C-FCE7-4A61-B8C1-DFAF70FC5A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87" r:id="rId12"/>
  </p:sldLayoutIdLst>
  <p:transition spd="slow">
    <p:fade/>
  </p:transition>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Arial" charset="0"/>
        </a:defRPr>
      </a:lvl2pPr>
      <a:lvl3pPr algn="l" rtl="0" fontAlgn="base">
        <a:spcBef>
          <a:spcPct val="0"/>
        </a:spcBef>
        <a:spcAft>
          <a:spcPct val="0"/>
        </a:spcAft>
        <a:defRPr sz="4400">
          <a:solidFill>
            <a:schemeClr val="tx2"/>
          </a:solidFill>
          <a:latin typeface="Tahoma" pitchFamily="34" charset="0"/>
          <a:cs typeface="Arial" charset="0"/>
        </a:defRPr>
      </a:lvl3pPr>
      <a:lvl4pPr algn="l" rtl="0" fontAlgn="base">
        <a:spcBef>
          <a:spcPct val="0"/>
        </a:spcBef>
        <a:spcAft>
          <a:spcPct val="0"/>
        </a:spcAft>
        <a:defRPr sz="4400">
          <a:solidFill>
            <a:schemeClr val="tx2"/>
          </a:solidFill>
          <a:latin typeface="Tahoma" pitchFamily="34" charset="0"/>
          <a:cs typeface="Arial" charset="0"/>
        </a:defRPr>
      </a:lvl4pPr>
      <a:lvl5pPr algn="l" rtl="0" fontAlgn="base">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08F9C-FCE7-4A61-B8C1-DFAF70FC5AF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e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istantshores.org/resources/illustrations/sweet-publishing" TargetMode="External"/><Relationship Id="rId2" Type="http://schemas.openxmlformats.org/officeDocument/2006/relationships/hyperlink" Target="http://blog.lifeway.com/eblifewayadultos/"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t-takla.org/Gallery/Bible/Illustration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833" r="4167"/>
          <a:stretch/>
        </p:blipFill>
        <p:spPr>
          <a:xfrm>
            <a:off x="0" y="0"/>
            <a:ext cx="9153186" cy="6858000"/>
          </a:xfrm>
          <a:prstGeom prst="rect">
            <a:avLst/>
          </a:prstGeom>
        </p:spPr>
      </p:pic>
      <p:sp>
        <p:nvSpPr>
          <p:cNvPr id="6" name="Text Box 5"/>
          <p:cNvSpPr txBox="1">
            <a:spLocks noChangeArrowheads="1"/>
          </p:cNvSpPr>
          <p:nvPr/>
        </p:nvSpPr>
        <p:spPr bwMode="auto">
          <a:xfrm>
            <a:off x="7315200" y="6273225"/>
            <a:ext cx="1828800" cy="584775"/>
          </a:xfrm>
          <a:prstGeom prst="rect">
            <a:avLst/>
          </a:prstGeom>
          <a:solidFill>
            <a:schemeClr val="bg1">
              <a:lumMod val="95000"/>
              <a:lumOff val="5000"/>
              <a:alpha val="70000"/>
            </a:schemeClr>
          </a:solidFill>
          <a:ln w="9525">
            <a:noFill/>
            <a:miter lim="800000"/>
            <a:headEnd/>
            <a:tailEnd/>
          </a:ln>
          <a:effectLst/>
        </p:spPr>
        <p:txBody>
          <a:bodyPr wrap="square">
            <a:spAutoFit/>
          </a:bodyPr>
          <a:lstStyle/>
          <a:p>
            <a:pPr algn="ctr">
              <a:spcBef>
                <a:spcPct val="50000"/>
              </a:spcBef>
              <a:spcAft>
                <a:spcPts val="1200"/>
              </a:spcAft>
            </a:pPr>
            <a:r>
              <a:rPr lang="es-PR" sz="1600" i="1" dirty="0" smtClean="0">
                <a:latin typeface="Arial" charset="0"/>
              </a:rPr>
              <a:t>Estudios Bíblicos </a:t>
            </a:r>
            <a:r>
              <a:rPr lang="es-PR" sz="1600" i="1" dirty="0" err="1" smtClean="0">
                <a:latin typeface="Arial" charset="0"/>
              </a:rPr>
              <a:t>Lifeway</a:t>
            </a:r>
            <a:r>
              <a:rPr lang="es-PR" sz="1600" i="1" dirty="0" smtClean="0">
                <a:latin typeface="Arial" charset="0"/>
              </a:rPr>
              <a:t> </a:t>
            </a:r>
            <a:r>
              <a:rPr lang="es-PR" sz="1600" dirty="0" smtClean="0">
                <a:latin typeface="Arial" charset="0"/>
              </a:rPr>
              <a:t>®</a:t>
            </a:r>
            <a:endParaRPr lang="es-PR" sz="1600" dirty="0">
              <a:latin typeface="Arial" charset="0"/>
            </a:endParaRPr>
          </a:p>
        </p:txBody>
      </p:sp>
      <p:sp>
        <p:nvSpPr>
          <p:cNvPr id="7" name="Rectangle 2"/>
          <p:cNvSpPr txBox="1">
            <a:spLocks noChangeArrowheads="1"/>
          </p:cNvSpPr>
          <p:nvPr/>
        </p:nvSpPr>
        <p:spPr>
          <a:xfrm>
            <a:off x="609600" y="685800"/>
            <a:ext cx="7937951" cy="2057400"/>
          </a:xfrm>
          <a:prstGeom prst="rect">
            <a:avLst/>
          </a:prstGeom>
          <a:solidFill>
            <a:schemeClr val="bg1">
              <a:lumMod val="95000"/>
              <a:lumOff val="5000"/>
              <a:alpha val="70000"/>
            </a:schemeClr>
          </a:solidFill>
          <a:ln/>
        </p:spPr>
        <p:txBody>
          <a:bodyPr vert="horz" lIns="91440" tIns="45720" rIns="91440" bIns="45720" rtlCol="0" anchor="ctr">
            <a:noAutofit/>
          </a:bodyPr>
          <a:lstStyle/>
          <a:p>
            <a:pPr marL="401638" lvl="0" indent="-234950" algn="ctr" fontAlgn="auto">
              <a:spcAft>
                <a:spcPts val="1200"/>
              </a:spcAft>
              <a:defRPr/>
            </a:pPr>
            <a:r>
              <a:rPr kumimoji="0" lang="es-PR" sz="4400" b="0" i="0" u="none" strike="noStrike" kern="1200" cap="none" spc="0" normalizeH="0" baseline="0" noProof="0" dirty="0" smtClean="0">
                <a:ln>
                  <a:noFill/>
                </a:ln>
                <a:effectLst/>
                <a:uLnTx/>
                <a:uFillTx/>
                <a:latin typeface="+mj-lt"/>
                <a:ea typeface="+mj-ea"/>
                <a:cs typeface="+mj-cs"/>
              </a:rPr>
              <a:t>  </a:t>
            </a:r>
            <a:r>
              <a:rPr lang="es-PR" sz="4400" dirty="0" smtClean="0">
                <a:latin typeface="+mj-lt"/>
                <a:ea typeface="+mj-ea"/>
                <a:cs typeface="+mj-cs"/>
              </a:rPr>
              <a:t>Invierno </a:t>
            </a:r>
            <a:r>
              <a:rPr kumimoji="0" lang="es-PR" sz="4400" b="0" i="0" u="none" strike="noStrike" kern="1200" cap="none" spc="0" normalizeH="0" baseline="0" noProof="0" dirty="0" smtClean="0">
                <a:ln>
                  <a:noFill/>
                </a:ln>
                <a:effectLst/>
                <a:uLnTx/>
                <a:uFillTx/>
                <a:latin typeface="+mj-lt"/>
                <a:ea typeface="+mj-ea"/>
                <a:cs typeface="+mj-cs"/>
              </a:rPr>
              <a:t>2014/Tema</a:t>
            </a:r>
            <a:r>
              <a:rPr lang="es-PR" sz="4400" dirty="0" smtClean="0">
                <a:latin typeface="+mj-lt"/>
              </a:rPr>
              <a:t>:           </a:t>
            </a:r>
            <a:r>
              <a:rPr lang="es-PR" sz="4400" cap="small" dirty="0" smtClean="0">
                <a:latin typeface="+mj-lt"/>
              </a:rPr>
              <a:t>Experimente la nueva vida en Cristo</a:t>
            </a:r>
            <a:endParaRPr kumimoji="0" lang="es-PR" sz="4400" b="0" i="0" u="none" strike="noStrike" kern="1200" cap="small" spc="0" normalizeH="0" dirty="0" smtClean="0">
              <a:ln>
                <a:noFill/>
              </a:ln>
              <a:effectLst/>
              <a:uLnTx/>
              <a:uFillTx/>
              <a:latin typeface="+mj-lt"/>
              <a:ea typeface="+mj-ea"/>
              <a:cs typeface="+mj-cs"/>
            </a:endParaRPr>
          </a:p>
        </p:txBody>
      </p:sp>
      <p:sp>
        <p:nvSpPr>
          <p:cNvPr id="8" name="Rectangle 3"/>
          <p:cNvSpPr txBox="1">
            <a:spLocks noChangeArrowheads="1"/>
          </p:cNvSpPr>
          <p:nvPr/>
        </p:nvSpPr>
        <p:spPr>
          <a:xfrm>
            <a:off x="609600" y="2895600"/>
            <a:ext cx="7937951" cy="2971800"/>
          </a:xfrm>
          <a:prstGeom prst="rect">
            <a:avLst/>
          </a:prstGeom>
          <a:solidFill>
            <a:schemeClr val="bg1">
              <a:lumMod val="95000"/>
              <a:lumOff val="5000"/>
              <a:alpha val="70000"/>
            </a:schemeClr>
          </a:solidFill>
          <a:ln/>
        </p:spPr>
        <p:txBody>
          <a:bodyPr vert="horz" lIns="91440" tIns="45720" rIns="91440" bIns="45720" rtlCol="0" anchor="ctr">
            <a:normAutofit/>
          </a:bodyPr>
          <a:lstStyle/>
          <a:p>
            <a:pPr marL="401638" indent="-234950" algn="ctr">
              <a:spcAft>
                <a:spcPts val="600"/>
              </a:spcAft>
              <a:buNone/>
            </a:pPr>
            <a:r>
              <a:rPr lang="es-PR" sz="4400" cap="small" dirty="0" smtClean="0">
                <a:latin typeface="+mn-lt"/>
              </a:rPr>
              <a:t>Sesión</a:t>
            </a:r>
            <a:r>
              <a:rPr lang="en-US" sz="4400" cap="small" dirty="0" smtClean="0">
                <a:latin typeface="+mn-lt"/>
              </a:rPr>
              <a:t> 4: </a:t>
            </a:r>
            <a:r>
              <a:rPr lang="es-PR" sz="4400" cap="small" dirty="0" smtClean="0"/>
              <a:t>Un amor que puedo experimentar</a:t>
            </a:r>
            <a:endParaRPr lang="es-PR" sz="4400" cap="small" dirty="0" smtClean="0">
              <a:latin typeface="+mn-lt"/>
            </a:endParaRPr>
          </a:p>
          <a:p>
            <a:pPr marL="401638" indent="-234950" algn="ctr">
              <a:spcAft>
                <a:spcPts val="600"/>
              </a:spcAft>
              <a:buNone/>
            </a:pPr>
            <a:r>
              <a:rPr kumimoji="0" lang="es-PR" sz="3600" b="0" i="0" u="none" strike="noStrike" kern="1200" cap="none" spc="0" normalizeH="0" baseline="0" noProof="0" dirty="0" smtClean="0">
                <a:ln>
                  <a:noFill/>
                </a:ln>
                <a:effectLst/>
                <a:uLnTx/>
                <a:uFillTx/>
                <a:latin typeface="+mn-lt"/>
                <a:ea typeface="+mn-ea"/>
                <a:cs typeface="+mn-cs"/>
              </a:rPr>
              <a:t>28 de </a:t>
            </a:r>
            <a:r>
              <a:rPr lang="es-PR" sz="3600" dirty="0" smtClean="0">
                <a:latin typeface="+mn-lt"/>
                <a:cs typeface="+mn-cs"/>
              </a:rPr>
              <a:t>diciembre </a:t>
            </a:r>
            <a:r>
              <a:rPr kumimoji="0" lang="es-PR" sz="3600" b="0" i="0" u="none" strike="noStrike" kern="1200" cap="none" spc="0" normalizeH="0" baseline="0" noProof="0" dirty="0" smtClean="0">
                <a:ln>
                  <a:noFill/>
                </a:ln>
                <a:effectLst/>
                <a:uLnTx/>
                <a:uFillTx/>
                <a:latin typeface="+mn-lt"/>
                <a:ea typeface="+mn-ea"/>
                <a:cs typeface="+mn-cs"/>
              </a:rPr>
              <a:t>de 2014</a:t>
            </a:r>
            <a:endParaRPr kumimoji="0" lang="es-PR" sz="3200" b="0" i="0" u="none" strike="noStrike" kern="1200" cap="none" spc="0" normalizeH="0" baseline="0" noProof="0" dirty="0" smtClean="0">
              <a:ln>
                <a:noFill/>
              </a:ln>
              <a:effectLst/>
              <a:uLnTx/>
              <a:uFillTx/>
              <a:latin typeface="+mn-lt"/>
              <a:ea typeface="+mn-ea"/>
              <a:cs typeface="+mn-cs"/>
            </a:endParaRPr>
          </a:p>
          <a:p>
            <a:pPr marL="401638" lvl="0" indent="-234950" algn="ctr" fontAlgn="auto">
              <a:spcBef>
                <a:spcPct val="20000"/>
              </a:spcBef>
              <a:spcAft>
                <a:spcPts val="0"/>
              </a:spcAft>
              <a:defRPr/>
            </a:pPr>
            <a:r>
              <a:rPr lang="en-US" sz="2800" dirty="0" smtClean="0"/>
              <a:t>(</a:t>
            </a:r>
            <a:r>
              <a:rPr lang="es-PR" sz="2800" dirty="0" smtClean="0"/>
              <a:t>Romanos 5:6</a:t>
            </a:r>
            <a:r>
              <a:rPr lang="en-US" sz="2800" dirty="0" smtClean="0"/>
              <a:t>-11, 18-21</a:t>
            </a:r>
            <a:r>
              <a:rPr lang="es-PR" sz="2800" dirty="0" smtClean="0"/>
              <a:t>)</a:t>
            </a:r>
            <a:endParaRPr kumimoji="0" lang="es-PR" sz="2800" b="0" i="0" u="none" strike="noStrike" kern="1200" cap="none" spc="0" normalizeH="0" baseline="0" noProof="0" dirty="0">
              <a:ln>
                <a:noFill/>
              </a:ln>
              <a:effectLst/>
              <a:uLnTx/>
              <a:uFillTx/>
              <a:latin typeface="+mn-lt"/>
              <a:ea typeface="+mn-ea"/>
              <a:cs typeface="+mn-cs"/>
            </a:endParaRPr>
          </a:p>
        </p:txBody>
      </p:sp>
      <p:sp>
        <p:nvSpPr>
          <p:cNvPr id="9" name="Text Box 5"/>
          <p:cNvSpPr txBox="1">
            <a:spLocks noChangeArrowheads="1"/>
          </p:cNvSpPr>
          <p:nvPr/>
        </p:nvSpPr>
        <p:spPr bwMode="auto">
          <a:xfrm>
            <a:off x="0" y="6273225"/>
            <a:ext cx="2438400" cy="584775"/>
          </a:xfrm>
          <a:prstGeom prst="rect">
            <a:avLst/>
          </a:prstGeom>
          <a:solidFill>
            <a:schemeClr val="bg1">
              <a:lumMod val="95000"/>
              <a:lumOff val="5000"/>
              <a:alpha val="70000"/>
            </a:schemeClr>
          </a:solidFill>
          <a:ln w="9525">
            <a:noFill/>
            <a:miter lim="800000"/>
            <a:headEnd/>
            <a:tailEnd/>
          </a:ln>
          <a:effectLst/>
        </p:spPr>
        <p:txBody>
          <a:bodyPr wrap="square">
            <a:spAutoFit/>
          </a:bodyPr>
          <a:lstStyle/>
          <a:p>
            <a:pPr algn="ctr">
              <a:spcBef>
                <a:spcPct val="50000"/>
              </a:spcBef>
              <a:spcAft>
                <a:spcPts val="1200"/>
              </a:spcAft>
            </a:pPr>
            <a:r>
              <a:rPr lang="es-PR" sz="1600" dirty="0">
                <a:latin typeface="Arial" charset="0"/>
              </a:rPr>
              <a:t>Iglesia Bíblica Bautista de </a:t>
            </a:r>
            <a:r>
              <a:rPr lang="es-PR" sz="1600" dirty="0" smtClean="0">
                <a:latin typeface="Arial" charset="0"/>
              </a:rPr>
              <a:t>Aguadilla</a:t>
            </a:r>
            <a:endParaRPr lang="es-PR" sz="1600" dirty="0">
              <a:latin typeface="Arial" charset="0"/>
            </a:endParaRPr>
          </a:p>
        </p:txBody>
      </p:sp>
      <p:pic>
        <p:nvPicPr>
          <p:cNvPr id="10" name="Picture 6" descr="jesus_fish_lg_clr"/>
          <p:cNvPicPr>
            <a:picLocks noChangeAspect="1" noChangeArrowheads="1"/>
          </p:cNvPicPr>
          <p:nvPr/>
        </p:nvPicPr>
        <p:blipFill>
          <a:blip r:embed="rId4" cstate="screen"/>
          <a:srcRect/>
          <a:stretch>
            <a:fillRect/>
          </a:stretch>
        </p:blipFill>
        <p:spPr bwMode="auto">
          <a:xfrm>
            <a:off x="1828800" y="6604575"/>
            <a:ext cx="533400" cy="266700"/>
          </a:xfrm>
          <a:prstGeom prst="rect">
            <a:avLst/>
          </a:prstGeom>
          <a:noFill/>
          <a:ln w="9525">
            <a:noFill/>
            <a:miter lim="800000"/>
            <a:headEnd/>
            <a:tailEnd/>
          </a:ln>
        </p:spPr>
      </p:pic>
      <p:pic>
        <p:nvPicPr>
          <p:cNvPr id="11" name="Picture 4"/>
          <p:cNvPicPr>
            <a:picLocks noChangeAspect="1" noChangeArrowheads="1"/>
          </p:cNvPicPr>
          <p:nvPr/>
        </p:nvPicPr>
        <p:blipFill>
          <a:blip r:embed="rId5" cstate="screen"/>
          <a:srcRect/>
          <a:stretch>
            <a:fillRect/>
          </a:stretch>
        </p:blipFill>
        <p:spPr bwMode="auto">
          <a:xfrm>
            <a:off x="0" y="0"/>
            <a:ext cx="647700" cy="552450"/>
          </a:xfrm>
          <a:prstGeom prst="rect">
            <a:avLst/>
          </a:prstGeom>
          <a:solidFill>
            <a:schemeClr val="accent1">
              <a:alpha val="42000"/>
            </a:schemeClr>
          </a:solid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bg/>
                                          </p:spTgt>
                                        </p:tgtEl>
                                        <p:attrNameLst>
                                          <p:attrName>style.visibility</p:attrName>
                                        </p:attrNameLst>
                                      </p:cBhvr>
                                      <p:to>
                                        <p:strVal val="visible"/>
                                      </p:to>
                                    </p:set>
                                    <p:animEffect transition="in" filter="fade">
                                      <p:cBhvr>
                                        <p:cTn id="10" dur="2000"/>
                                        <p:tgtEl>
                                          <p:spTgt spid="8">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2000"/>
                                        <p:tgtEl>
                                          <p:spTgt spid="8">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2000"/>
                                        <p:tgtEl>
                                          <p:spTgt spid="8">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build="p"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a:spLocks noGrp="1"/>
          </p:cNvSpPr>
          <p:nvPr>
            <p:ph type="sldNum" sz="quarter" idx="12"/>
          </p:nvPr>
        </p:nvSpPr>
        <p:spPr/>
        <p:txBody>
          <a:bodyPr/>
          <a:lstStyle/>
          <a:p>
            <a:fld id="{4D3A36D5-4982-416A-93B5-B3CD44AA987B}" type="slidenum">
              <a:rPr lang="en-US"/>
              <a:pPr/>
              <a:t>10</a:t>
            </a:fld>
            <a:endParaRPr lang="en-US" dirty="0"/>
          </a:p>
        </p:txBody>
      </p:sp>
    </p:spTree>
    <p:extLst>
      <p:ext uri="{BB962C8B-B14F-4D97-AF65-F5344CB8AC3E}">
        <p14:creationId xmlns:p14="http://schemas.microsoft.com/office/powerpoint/2010/main" val="128272367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11</a:t>
            </a:fld>
            <a:endParaRPr lang="en-US" dirty="0"/>
          </a:p>
        </p:txBody>
      </p:sp>
      <p:sp>
        <p:nvSpPr>
          <p:cNvPr id="327682" name="Rectangle 2"/>
          <p:cNvSpPr>
            <a:spLocks noGrp="1" noChangeArrowheads="1"/>
          </p:cNvSpPr>
          <p:nvPr>
            <p:ph type="body" idx="1"/>
          </p:nvPr>
        </p:nvSpPr>
        <p:spPr>
          <a:xfrm>
            <a:off x="304800" y="2057400"/>
            <a:ext cx="8458200" cy="3731118"/>
          </a:xfrm>
        </p:spPr>
        <p:txBody>
          <a:bodyPr/>
          <a:lstStyle/>
          <a:p>
            <a:pPr marL="0" indent="0">
              <a:buNone/>
            </a:pPr>
            <a:r>
              <a:rPr lang="es-ES" dirty="0"/>
              <a:t>“Porque Cristo, cuando aún éramos débiles, a su tiempo murió por los impíos. Ciertamente, apenas morirá alguno por un justo; con todo, pudiera ser que alguno osara morir por el bueno. Mas Dios muestra su amor para con nosotros, en que siendo aún pecadores, Cristo murió por nosotros</a:t>
            </a:r>
            <a:r>
              <a:rPr lang="es-ES" dirty="0" smtClean="0"/>
              <a:t>.”</a:t>
            </a:r>
            <a:endParaRPr lang="es-ES" dirty="0"/>
          </a:p>
        </p:txBody>
      </p:sp>
      <p:sp>
        <p:nvSpPr>
          <p:cNvPr id="9" name="Rectangle 3"/>
          <p:cNvSpPr>
            <a:spLocks noGrp="1" noChangeArrowheads="1"/>
          </p:cNvSpPr>
          <p:nvPr>
            <p:ph type="title"/>
          </p:nvPr>
        </p:nvSpPr>
        <p:spPr>
          <a:xfrm>
            <a:off x="1600200" y="671512"/>
            <a:ext cx="6934201" cy="1004888"/>
          </a:xfrm>
        </p:spPr>
        <p:txBody>
          <a:bodyPr/>
          <a:lstStyle/>
          <a:p>
            <a:r>
              <a:rPr lang="es-ES" dirty="0" smtClean="0"/>
              <a:t>Romanos 5:6-8</a:t>
            </a:r>
            <a:endParaRPr lang="es-ES" dirty="0"/>
          </a:p>
        </p:txBody>
      </p:sp>
    </p:spTree>
    <p:extLst>
      <p:ext uri="{BB962C8B-B14F-4D97-AF65-F5344CB8AC3E}">
        <p14:creationId xmlns:p14="http://schemas.microsoft.com/office/powerpoint/2010/main" val="81287587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9" name="Rectangle 3"/>
          <p:cNvSpPr>
            <a:spLocks noGrp="1" noChangeArrowheads="1"/>
          </p:cNvSpPr>
          <p:nvPr>
            <p:ph type="body" idx="1"/>
          </p:nvPr>
        </p:nvSpPr>
        <p:spPr>
          <a:xfrm>
            <a:off x="685800" y="2925618"/>
            <a:ext cx="8001000" cy="1570182"/>
          </a:xfrm>
          <a:solidFill>
            <a:srgbClr val="FFFFD1">
              <a:alpha val="50000"/>
            </a:srgbClr>
          </a:solidFill>
          <a:ln/>
          <a:effectLst>
            <a:softEdge rad="317500"/>
          </a:effectLst>
        </p:spPr>
        <p:txBody>
          <a:bodyPr anchor="ctr"/>
          <a:lstStyle/>
          <a:p>
            <a:pPr marL="0" indent="0" algn="ctr">
              <a:buNone/>
            </a:pPr>
            <a:r>
              <a:rPr lang="es-PR" sz="4800" dirty="0" smtClean="0">
                <a:latin typeface="David" panose="020E0502060401010101" pitchFamily="34" charset="-79"/>
                <a:cs typeface="David" panose="020E0502060401010101" pitchFamily="34" charset="-79"/>
              </a:rPr>
              <a:t>Romanos 5</a:t>
            </a:r>
            <a:r>
              <a:rPr lang="en-US" sz="4800" dirty="0" smtClean="0">
                <a:latin typeface="David" panose="020E0502060401010101" pitchFamily="34" charset="-79"/>
                <a:cs typeface="David" panose="020E0502060401010101" pitchFamily="34" charset="-79"/>
              </a:rPr>
              <a:t>:9-11</a:t>
            </a:r>
            <a:endParaRPr lang="es-ES" sz="4800" dirty="0">
              <a:latin typeface="David" panose="020E0502060401010101" pitchFamily="34" charset="-79"/>
              <a:cs typeface="David" panose="020E0502060401010101" pitchFamily="34" charset="-79"/>
            </a:endParaRPr>
          </a:p>
        </p:txBody>
      </p:sp>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Tree>
    <p:extLst>
      <p:ext uri="{BB962C8B-B14F-4D97-AF65-F5344CB8AC3E}">
        <p14:creationId xmlns:p14="http://schemas.microsoft.com/office/powerpoint/2010/main" val="424994328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13</a:t>
            </a:fld>
            <a:endParaRPr lang="en-US" dirty="0"/>
          </a:p>
        </p:txBody>
      </p:sp>
      <p:sp>
        <p:nvSpPr>
          <p:cNvPr id="327682" name="Rectangle 2"/>
          <p:cNvSpPr>
            <a:spLocks noGrp="1" noChangeArrowheads="1"/>
          </p:cNvSpPr>
          <p:nvPr>
            <p:ph type="body" idx="1"/>
          </p:nvPr>
        </p:nvSpPr>
        <p:spPr>
          <a:xfrm>
            <a:off x="228600" y="2057400"/>
            <a:ext cx="8534400" cy="3731118"/>
          </a:xfrm>
        </p:spPr>
        <p:txBody>
          <a:bodyPr/>
          <a:lstStyle/>
          <a:p>
            <a:pPr marL="0" indent="0">
              <a:buNone/>
            </a:pPr>
            <a:r>
              <a:rPr lang="es-ES" dirty="0"/>
              <a:t>“Pues mucho más, estando ya justificados en su sangre, por él seremos salvos de la ira. Porque si siendo enemigos, fuimos reconciliados con Dios por la muerte de su Hijo, mucho más, estando reconciliados, seremos salvos por su vida. Y no sólo esto, sino que también nos gloriamos en Dios por el Señor nuestro Jesucristo, por quien hemos recibido ahora la reconciliación</a:t>
            </a:r>
            <a:r>
              <a:rPr lang="es-ES" dirty="0" smtClean="0"/>
              <a:t>.”</a:t>
            </a:r>
            <a:endParaRPr lang="es-ES" dirty="0"/>
          </a:p>
        </p:txBody>
      </p:sp>
      <p:sp>
        <p:nvSpPr>
          <p:cNvPr id="7" name="Rectangle 3"/>
          <p:cNvSpPr>
            <a:spLocks noGrp="1" noChangeArrowheads="1"/>
          </p:cNvSpPr>
          <p:nvPr>
            <p:ph type="title"/>
          </p:nvPr>
        </p:nvSpPr>
        <p:spPr>
          <a:xfrm>
            <a:off x="1600200" y="671512"/>
            <a:ext cx="6934201" cy="1004888"/>
          </a:xfrm>
        </p:spPr>
        <p:txBody>
          <a:bodyPr/>
          <a:lstStyle/>
          <a:p>
            <a:r>
              <a:rPr lang="es-ES" dirty="0" smtClean="0"/>
              <a:t>Romanos 5:9-11</a:t>
            </a:r>
            <a:endParaRPr lang="es-ES" dirty="0"/>
          </a:p>
        </p:txBody>
      </p:sp>
    </p:spTree>
    <p:extLst>
      <p:ext uri="{BB962C8B-B14F-4D97-AF65-F5344CB8AC3E}">
        <p14:creationId xmlns:p14="http://schemas.microsoft.com/office/powerpoint/2010/main" val="343662191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9" name="Rectangle 3"/>
          <p:cNvSpPr>
            <a:spLocks noGrp="1" noChangeArrowheads="1"/>
          </p:cNvSpPr>
          <p:nvPr>
            <p:ph type="body" idx="1"/>
          </p:nvPr>
        </p:nvSpPr>
        <p:spPr>
          <a:xfrm>
            <a:off x="685800" y="2925618"/>
            <a:ext cx="8001000" cy="1570182"/>
          </a:xfrm>
          <a:solidFill>
            <a:srgbClr val="FFFFD1">
              <a:alpha val="50000"/>
            </a:srgbClr>
          </a:solidFill>
          <a:ln/>
          <a:effectLst>
            <a:softEdge rad="317500"/>
          </a:effectLst>
        </p:spPr>
        <p:txBody>
          <a:bodyPr anchor="ctr"/>
          <a:lstStyle/>
          <a:p>
            <a:pPr marL="0" indent="0" algn="ctr">
              <a:buNone/>
            </a:pPr>
            <a:r>
              <a:rPr lang="es-PR" sz="4800" dirty="0" smtClean="0">
                <a:latin typeface="David" panose="020E0502060401010101" pitchFamily="34" charset="-79"/>
                <a:cs typeface="David" panose="020E0502060401010101" pitchFamily="34" charset="-79"/>
              </a:rPr>
              <a:t>Romanos 5</a:t>
            </a:r>
            <a:r>
              <a:rPr lang="en-US" sz="4800" dirty="0" smtClean="0">
                <a:latin typeface="David" panose="020E0502060401010101" pitchFamily="34" charset="-79"/>
                <a:cs typeface="David" panose="020E0502060401010101" pitchFamily="34" charset="-79"/>
              </a:rPr>
              <a:t>:18-21</a:t>
            </a:r>
            <a:endParaRPr lang="es-ES" sz="4800" dirty="0">
              <a:latin typeface="David" panose="020E0502060401010101" pitchFamily="34" charset="-79"/>
              <a:cs typeface="David" panose="020E0502060401010101" pitchFamily="34" charset="-79"/>
            </a:endParaRPr>
          </a:p>
        </p:txBody>
      </p:sp>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Tree>
    <p:extLst>
      <p:ext uri="{BB962C8B-B14F-4D97-AF65-F5344CB8AC3E}">
        <p14:creationId xmlns:p14="http://schemas.microsoft.com/office/powerpoint/2010/main" val="366821246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15</a:t>
            </a:fld>
            <a:endParaRPr lang="en-US" dirty="0"/>
          </a:p>
        </p:txBody>
      </p:sp>
      <p:sp>
        <p:nvSpPr>
          <p:cNvPr id="327682" name="Rectangle 2"/>
          <p:cNvSpPr>
            <a:spLocks noGrp="1" noChangeArrowheads="1"/>
          </p:cNvSpPr>
          <p:nvPr>
            <p:ph type="body" idx="1"/>
          </p:nvPr>
        </p:nvSpPr>
        <p:spPr>
          <a:xfrm>
            <a:off x="228601" y="2057400"/>
            <a:ext cx="8610599" cy="3731118"/>
          </a:xfrm>
        </p:spPr>
        <p:txBody>
          <a:bodyPr/>
          <a:lstStyle/>
          <a:p>
            <a:pPr marL="0" indent="0">
              <a:buNone/>
            </a:pPr>
            <a:r>
              <a:rPr lang="es-ES" sz="2800" dirty="0"/>
              <a:t>“Así que, como por la transgresión de uno vino la condenación a todos los hombres, de la misma manera por la justicia de uno vino a todos los hombres la justificación de vida. Porque así como por la desobediencia de un hombre los muchos fueron constituidos pecadores, así también por la obediencia de uno, los muchos serán constituidos justos. Pero la ley se introdujo para que el pecado abundase; mas cuando el pecado abundó, sobreabundó la </a:t>
            </a:r>
            <a:r>
              <a:rPr lang="es-ES" sz="2800" dirty="0" smtClean="0"/>
              <a:t>gracia...”</a:t>
            </a:r>
            <a:endParaRPr lang="es-ES" sz="2800" dirty="0"/>
          </a:p>
        </p:txBody>
      </p:sp>
      <p:sp>
        <p:nvSpPr>
          <p:cNvPr id="9" name="Rectangle 3"/>
          <p:cNvSpPr>
            <a:spLocks noGrp="1" noChangeArrowheads="1"/>
          </p:cNvSpPr>
          <p:nvPr>
            <p:ph type="title"/>
          </p:nvPr>
        </p:nvSpPr>
        <p:spPr>
          <a:xfrm>
            <a:off x="1600200" y="671512"/>
            <a:ext cx="6934201" cy="1004888"/>
          </a:xfrm>
        </p:spPr>
        <p:txBody>
          <a:bodyPr/>
          <a:lstStyle/>
          <a:p>
            <a:r>
              <a:rPr lang="es-ES" dirty="0" smtClean="0"/>
              <a:t>Romanos 5:18-21</a:t>
            </a:r>
            <a:endParaRPr lang="es-ES" dirty="0"/>
          </a:p>
        </p:txBody>
      </p:sp>
    </p:spTree>
    <p:extLst>
      <p:ext uri="{BB962C8B-B14F-4D97-AF65-F5344CB8AC3E}">
        <p14:creationId xmlns:p14="http://schemas.microsoft.com/office/powerpoint/2010/main" val="285171331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4D3A36D5-4982-416A-93B5-B3CD44AA987B}" type="slidenum">
              <a:rPr lang="en-US"/>
              <a:pPr/>
              <a:t>16</a:t>
            </a:fld>
            <a:endParaRPr lang="en-US" dirty="0"/>
          </a:p>
        </p:txBody>
      </p:sp>
      <p:sp>
        <p:nvSpPr>
          <p:cNvPr id="327682" name="Rectangle 2"/>
          <p:cNvSpPr>
            <a:spLocks noGrp="1" noChangeArrowheads="1"/>
          </p:cNvSpPr>
          <p:nvPr>
            <p:ph type="body" idx="1"/>
          </p:nvPr>
        </p:nvSpPr>
        <p:spPr>
          <a:xfrm>
            <a:off x="228601" y="2057400"/>
            <a:ext cx="4571999" cy="3731118"/>
          </a:xfrm>
        </p:spPr>
        <p:txBody>
          <a:bodyPr/>
          <a:lstStyle/>
          <a:p>
            <a:pPr marL="0" indent="0">
              <a:buNone/>
            </a:pPr>
            <a:r>
              <a:rPr lang="es-ES" sz="2800" dirty="0" smtClean="0"/>
              <a:t>“</a:t>
            </a:r>
            <a:r>
              <a:rPr lang="es-ES" sz="2800" dirty="0"/>
              <a:t>...</a:t>
            </a:r>
            <a:r>
              <a:rPr lang="es-ES" sz="2800" dirty="0" smtClean="0"/>
              <a:t>para que así como el pecado reinó para muerte, así también la gracia reine por la justicia para vida eterna mediante Jesucristo, Señor nuestro.”</a:t>
            </a:r>
            <a:endParaRPr lang="es-ES" sz="2800" dirty="0"/>
          </a:p>
        </p:txBody>
      </p:sp>
      <p:sp>
        <p:nvSpPr>
          <p:cNvPr id="9" name="Rectangle 3"/>
          <p:cNvSpPr>
            <a:spLocks noGrp="1" noChangeArrowheads="1"/>
          </p:cNvSpPr>
          <p:nvPr>
            <p:ph type="title"/>
          </p:nvPr>
        </p:nvSpPr>
        <p:spPr>
          <a:xfrm>
            <a:off x="1600200" y="671512"/>
            <a:ext cx="6934201" cy="1004888"/>
          </a:xfrm>
        </p:spPr>
        <p:txBody>
          <a:bodyPr/>
          <a:lstStyle/>
          <a:p>
            <a:r>
              <a:rPr lang="es-ES" dirty="0" smtClean="0"/>
              <a:t>Romanos 5:18-21</a:t>
            </a:r>
            <a:endParaRPr lang="es-E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268" t="5557" r="7268" b="16666"/>
          <a:stretch/>
        </p:blipFill>
        <p:spPr>
          <a:xfrm>
            <a:off x="5065803" y="2057400"/>
            <a:ext cx="3468598" cy="4186238"/>
          </a:xfrm>
          <a:prstGeom prst="rect">
            <a:avLst/>
          </a:prstGeom>
        </p:spPr>
      </p:pic>
    </p:spTree>
    <p:extLst>
      <p:ext uri="{BB962C8B-B14F-4D97-AF65-F5344CB8AC3E}">
        <p14:creationId xmlns:p14="http://schemas.microsoft.com/office/powerpoint/2010/main" val="297351237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Aplicaciones</a:t>
            </a:r>
            <a:endParaRPr lang="es-PR" dirty="0"/>
          </a:p>
        </p:txBody>
      </p:sp>
      <p:sp>
        <p:nvSpPr>
          <p:cNvPr id="3" name="Content Placeholder 2"/>
          <p:cNvSpPr>
            <a:spLocks noGrp="1"/>
          </p:cNvSpPr>
          <p:nvPr>
            <p:ph idx="1"/>
          </p:nvPr>
        </p:nvSpPr>
        <p:spPr>
          <a:xfrm>
            <a:off x="381000" y="2057400"/>
            <a:ext cx="8458200" cy="4114800"/>
          </a:xfrm>
        </p:spPr>
        <p:txBody>
          <a:bodyPr/>
          <a:lstStyle/>
          <a:p>
            <a:r>
              <a:rPr lang="es-ES" dirty="0" smtClean="0"/>
              <a:t>El testimonio interior del Espíritu Santo y el hecho consumado de la crucifixión confirman el amor de Dios por nosotros.</a:t>
            </a:r>
          </a:p>
          <a:p>
            <a:r>
              <a:rPr lang="es-PR" dirty="0" smtClean="0"/>
              <a:t>Cristo nos ha reconciliado</a:t>
            </a:r>
            <a:r>
              <a:rPr lang="es-ES" dirty="0" smtClean="0"/>
              <a:t>.</a:t>
            </a:r>
          </a:p>
          <a:p>
            <a:r>
              <a:rPr lang="es-ES" dirty="0" smtClean="0"/>
              <a:t>No importa cuán difícil pueda parecer la vida, los dolores de este mundo presente </a:t>
            </a:r>
            <a:r>
              <a:rPr lang="es-ES" dirty="0" err="1" smtClean="0"/>
              <a:t>psasarán</a:t>
            </a:r>
            <a:r>
              <a:rPr lang="es-ES" dirty="0" smtClean="0"/>
              <a:t>.</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17</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3">
                                            <p:txEl>
                                              <p:pRg st="0" end="0"/>
                                            </p:txEl>
                                          </p:spTgt>
                                        </p:tgtEl>
                                        <p:attrNameLst>
                                          <p:attrName>style.opacity</p:attrName>
                                        </p:attrNameLst>
                                      </p:cBhvr>
                                      <p:to>
                                        <p:strVal val="0.5"/>
                                      </p:to>
                                    </p:set>
                                    <p:animEffect filter="image" prLst="opacity: 0.5">
                                      <p:cBhvr rctx="IE">
                                        <p:cTn id="12" dur="indefinite"/>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0" nodeType="click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D9AE468-7CC2-4E24-8F01-FEA7AC0A89BC}" type="slidenum">
              <a:rPr lang="en-US"/>
              <a:pPr/>
              <a:t>18</a:t>
            </a:fld>
            <a:endParaRPr lang="en-US" dirty="0"/>
          </a:p>
        </p:txBody>
      </p:sp>
      <p:sp>
        <p:nvSpPr>
          <p:cNvPr id="29698" name="Rectangle 2"/>
          <p:cNvSpPr>
            <a:spLocks noGrp="1" noChangeArrowheads="1"/>
          </p:cNvSpPr>
          <p:nvPr>
            <p:ph type="title"/>
          </p:nvPr>
        </p:nvSpPr>
        <p:spPr/>
        <p:txBody>
          <a:bodyPr/>
          <a:lstStyle/>
          <a:p>
            <a:r>
              <a:rPr lang="es-PR" dirty="0"/>
              <a:t>Recursos</a:t>
            </a:r>
          </a:p>
        </p:txBody>
      </p:sp>
      <p:sp>
        <p:nvSpPr>
          <p:cNvPr id="29699" name="Rectangle 3"/>
          <p:cNvSpPr>
            <a:spLocks noGrp="1" noChangeArrowheads="1"/>
          </p:cNvSpPr>
          <p:nvPr>
            <p:ph type="body" idx="1"/>
          </p:nvPr>
        </p:nvSpPr>
        <p:spPr>
          <a:xfrm>
            <a:off x="152400" y="2246313"/>
            <a:ext cx="8305800" cy="4230687"/>
          </a:xfrm>
        </p:spPr>
        <p:txBody>
          <a:bodyPr/>
          <a:lstStyle/>
          <a:p>
            <a:pPr marL="342900" lvl="1" indent="-342900">
              <a:lnSpc>
                <a:spcPct val="90000"/>
              </a:lnSpc>
              <a:spcAft>
                <a:spcPts val="1200"/>
              </a:spcAft>
              <a:buClr>
                <a:schemeClr val="folHlink"/>
              </a:buClr>
              <a:buSzPct val="60000"/>
              <a:buNone/>
            </a:pPr>
            <a:r>
              <a:rPr lang="es-PR" sz="1600" dirty="0" smtClean="0"/>
              <a:t>Floyd, </a:t>
            </a:r>
            <a:r>
              <a:rPr lang="es-PR" sz="1600" dirty="0" err="1" smtClean="0"/>
              <a:t>Ronie</a:t>
            </a:r>
            <a:r>
              <a:rPr lang="es-PR" sz="1600" dirty="0" smtClean="0"/>
              <a:t>. et al. Eds. </a:t>
            </a:r>
            <a:r>
              <a:rPr lang="es-PR" sz="1600" i="1" dirty="0" smtClean="0"/>
              <a:t>Estudios Bíblicos para la Vida para Adultos, </a:t>
            </a:r>
            <a:r>
              <a:rPr lang="es-PR" sz="1600" dirty="0" smtClean="0"/>
              <a:t>Invierno 2014-15,</a:t>
            </a:r>
            <a:r>
              <a:rPr lang="es-PR" sz="1600" i="1" dirty="0" smtClean="0"/>
              <a:t>  </a:t>
            </a:r>
            <a:r>
              <a:rPr lang="es-PR" sz="1600" dirty="0" smtClean="0"/>
              <a:t>Vol. 1, Núm. 2.</a:t>
            </a:r>
            <a:r>
              <a:rPr lang="es-PR" sz="1600" i="1" dirty="0" smtClean="0"/>
              <a:t>  </a:t>
            </a:r>
            <a:r>
              <a:rPr lang="es-PR" sz="1600" dirty="0" smtClean="0"/>
              <a:t>Nashville, TN: </a:t>
            </a:r>
            <a:r>
              <a:rPr lang="es-PR" sz="1600" dirty="0" err="1" smtClean="0"/>
              <a:t>Lifeway</a:t>
            </a:r>
            <a:r>
              <a:rPr lang="es-PR" sz="1600" dirty="0" smtClean="0"/>
              <a:t> </a:t>
            </a:r>
            <a:r>
              <a:rPr lang="es-PR" sz="1600" dirty="0" err="1" smtClean="0"/>
              <a:t>Church</a:t>
            </a:r>
            <a:r>
              <a:rPr lang="es-PR" sz="1600" dirty="0" smtClean="0"/>
              <a:t> </a:t>
            </a:r>
            <a:r>
              <a:rPr lang="es-PR" sz="1600" dirty="0" err="1" smtClean="0"/>
              <a:t>Resources</a:t>
            </a:r>
            <a:r>
              <a:rPr lang="es-PR" sz="1600" dirty="0" smtClean="0"/>
              <a:t>, 2014. 50-60.</a:t>
            </a:r>
          </a:p>
          <a:p>
            <a:pPr marL="342900" lvl="1" indent="-342900">
              <a:lnSpc>
                <a:spcPct val="90000"/>
              </a:lnSpc>
              <a:spcAft>
                <a:spcPts val="1200"/>
              </a:spcAft>
              <a:buClr>
                <a:schemeClr val="folHlink"/>
              </a:buClr>
              <a:buSzPct val="60000"/>
              <a:buNone/>
            </a:pPr>
            <a:r>
              <a:rPr lang="es-ES" sz="1600" dirty="0" err="1"/>
              <a:t>Porter</a:t>
            </a:r>
            <a:r>
              <a:rPr lang="es-ES" sz="1600" dirty="0"/>
              <a:t>, Rafael. Estudios </a:t>
            </a:r>
            <a:r>
              <a:rPr lang="es-ES" sz="1600" dirty="0" err="1"/>
              <a:t>Bı́blicos</a:t>
            </a:r>
            <a:r>
              <a:rPr lang="es-ES" sz="1600" dirty="0"/>
              <a:t> ELA: Salvos por la fe (Romanos parte I). Puebla, </a:t>
            </a:r>
            <a:r>
              <a:rPr lang="es-ES" sz="1600" dirty="0" err="1" smtClean="0"/>
              <a:t>México</a:t>
            </a:r>
            <a:r>
              <a:rPr lang="es-ES" sz="1600" dirty="0"/>
              <a:t>: Ediciones Las </a:t>
            </a:r>
            <a:r>
              <a:rPr lang="es-ES" sz="1600" dirty="0" err="1"/>
              <a:t>Américas</a:t>
            </a:r>
            <a:r>
              <a:rPr lang="es-ES" sz="1600" dirty="0"/>
              <a:t>, A. C., 1987</a:t>
            </a:r>
            <a:r>
              <a:rPr lang="es-ES" sz="1600" dirty="0" smtClean="0"/>
              <a:t>.</a:t>
            </a:r>
            <a:endParaRPr lang="es-PR" sz="1600" dirty="0" smtClean="0"/>
          </a:p>
          <a:p>
            <a:pPr>
              <a:lnSpc>
                <a:spcPct val="90000"/>
              </a:lnSpc>
              <a:spcAft>
                <a:spcPts val="600"/>
              </a:spcAft>
              <a:buNone/>
            </a:pPr>
            <a:r>
              <a:rPr lang="es-PR" sz="1600" dirty="0" smtClean="0"/>
              <a:t>Reina Valera Revisada (1960). Miami: Sociedades Bíblicas Unidas, 1998.</a:t>
            </a:r>
          </a:p>
          <a:p>
            <a:pPr>
              <a:lnSpc>
                <a:spcPct val="90000"/>
              </a:lnSpc>
              <a:spcAft>
                <a:spcPts val="600"/>
              </a:spcAft>
              <a:buNone/>
            </a:pPr>
            <a:r>
              <a:rPr lang="es-PR" sz="1600" dirty="0">
                <a:hlinkClick r:id="rId2"/>
              </a:rPr>
              <a:t>http://blog.lifeway.com/eblifewayadultos</a:t>
            </a:r>
            <a:r>
              <a:rPr lang="es-PR" sz="1600" dirty="0" smtClean="0">
                <a:hlinkClick r:id="rId2"/>
              </a:rPr>
              <a:t>/</a:t>
            </a:r>
            <a:endParaRPr lang="es-PR" sz="1600" dirty="0" smtClean="0"/>
          </a:p>
          <a:p>
            <a:pPr>
              <a:lnSpc>
                <a:spcPct val="90000"/>
              </a:lnSpc>
              <a:spcAft>
                <a:spcPts val="600"/>
              </a:spcAft>
              <a:buNone/>
            </a:pPr>
            <a:r>
              <a:rPr lang="es-PR" sz="1600" dirty="0">
                <a:hlinkClick r:id="rId3"/>
              </a:rPr>
              <a:t>http://</a:t>
            </a:r>
            <a:r>
              <a:rPr lang="es-PR" sz="1600" dirty="0" smtClean="0">
                <a:hlinkClick r:id="rId3"/>
              </a:rPr>
              <a:t>distantshores.org/resources/illustrations/sweet-publishing</a:t>
            </a:r>
            <a:r>
              <a:rPr lang="es-PR" sz="1600" dirty="0"/>
              <a:t> </a:t>
            </a:r>
            <a:r>
              <a:rPr lang="es-ES" sz="1600" dirty="0" smtClean="0"/>
              <a:t>(imágenes bíblicas).</a:t>
            </a:r>
          </a:p>
          <a:p>
            <a:pPr>
              <a:lnSpc>
                <a:spcPct val="90000"/>
              </a:lnSpc>
              <a:spcAft>
                <a:spcPts val="600"/>
              </a:spcAft>
              <a:buNone/>
            </a:pPr>
            <a:r>
              <a:rPr lang="en-US" sz="1600" dirty="0">
                <a:hlinkClick r:id="rId4"/>
              </a:rPr>
              <a:t>http://</a:t>
            </a:r>
            <a:r>
              <a:rPr lang="en-US" sz="1600" dirty="0" smtClean="0">
                <a:hlinkClick r:id="rId4"/>
              </a:rPr>
              <a:t>st-takla.org/Gallery/Bible/Illustrations.html</a:t>
            </a:r>
            <a:r>
              <a:rPr lang="en-US" sz="1600" dirty="0" smtClean="0"/>
              <a:t> </a:t>
            </a:r>
            <a:r>
              <a:rPr lang="es-ES" sz="1600" dirty="0" smtClean="0">
                <a:latin typeface="+mj-lt"/>
              </a:rPr>
              <a:t>(imágenes bíblicas).</a:t>
            </a:r>
            <a:endParaRPr lang="en-US" sz="1600" dirty="0">
              <a:latin typeface="+mj-lt"/>
            </a:endParaRPr>
          </a:p>
          <a:p>
            <a:pPr>
              <a:lnSpc>
                <a:spcPct val="90000"/>
              </a:lnSpc>
              <a:spcAft>
                <a:spcPts val="600"/>
              </a:spcAft>
              <a:buNone/>
            </a:pPr>
            <a:endParaRPr lang="es-PR" sz="1600" dirty="0" smtClean="0"/>
          </a:p>
        </p:txBody>
      </p:sp>
      <p:pic>
        <p:nvPicPr>
          <p:cNvPr id="29700" name="Picture 4" descr="doveg"/>
          <p:cNvPicPr>
            <a:picLocks noChangeAspect="1" noChangeArrowheads="1"/>
          </p:cNvPicPr>
          <p:nvPr/>
        </p:nvPicPr>
        <p:blipFill>
          <a:blip r:embed="rId5" cstate="screen"/>
          <a:srcRect/>
          <a:stretch>
            <a:fillRect/>
          </a:stretch>
        </p:blipFill>
        <p:spPr bwMode="auto">
          <a:xfrm>
            <a:off x="7620000" y="381000"/>
            <a:ext cx="1143000" cy="12954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86" name="Rectangle 2"/>
          <p:cNvSpPr>
            <a:spLocks noGrp="1" noChangeArrowheads="1"/>
          </p:cNvSpPr>
          <p:nvPr>
            <p:ph type="title"/>
          </p:nvPr>
        </p:nvSpPr>
        <p:spPr>
          <a:xfrm>
            <a:off x="742808" y="304800"/>
            <a:ext cx="7705531" cy="571500"/>
          </a:xfrm>
          <a:solidFill>
            <a:schemeClr val="tx1">
              <a:lumMod val="95000"/>
              <a:lumOff val="5000"/>
              <a:alpha val="65000"/>
            </a:schemeClr>
          </a:solidFill>
          <a:ln/>
        </p:spPr>
        <p:txBody>
          <a:bodyPr anchor="ctr">
            <a:noAutofit/>
          </a:bodyPr>
          <a:lstStyle/>
          <a:p>
            <a:pPr algn="ctr"/>
            <a:r>
              <a:rPr lang="es-PR" dirty="0" smtClean="0">
                <a:solidFill>
                  <a:schemeClr val="bg1"/>
                </a:solidFill>
              </a:rPr>
              <a:t>Próximo Estudio Dominical</a:t>
            </a:r>
            <a:endParaRPr lang="es-PR" dirty="0">
              <a:solidFill>
                <a:schemeClr val="bg1"/>
              </a:solidFill>
            </a:endParaRPr>
          </a:p>
        </p:txBody>
      </p:sp>
      <p:sp>
        <p:nvSpPr>
          <p:cNvPr id="16387" name="Rectangle 3"/>
          <p:cNvSpPr>
            <a:spLocks noGrp="1" noChangeArrowheads="1"/>
          </p:cNvSpPr>
          <p:nvPr>
            <p:ph idx="1"/>
          </p:nvPr>
        </p:nvSpPr>
        <p:spPr>
          <a:xfrm>
            <a:off x="742807" y="876300"/>
            <a:ext cx="7705531" cy="5600700"/>
          </a:xfrm>
          <a:solidFill>
            <a:schemeClr val="tx1">
              <a:lumMod val="95000"/>
              <a:lumOff val="5000"/>
              <a:alpha val="65000"/>
            </a:schemeClr>
          </a:solidFill>
          <a:ln/>
        </p:spPr>
        <p:txBody>
          <a:bodyPr anchor="ctr">
            <a:noAutofit/>
          </a:bodyPr>
          <a:lstStyle/>
          <a:p>
            <a:pPr marL="166688" lvl="0" indent="0" algn="ctr" fontAlgn="auto">
              <a:spcAft>
                <a:spcPts val="1200"/>
              </a:spcAft>
              <a:buNone/>
              <a:defRPr/>
            </a:pPr>
            <a:r>
              <a:rPr lang="es-PR" sz="4400" dirty="0" smtClean="0">
                <a:solidFill>
                  <a:schemeClr val="bg1"/>
                </a:solidFill>
              </a:rPr>
              <a:t>Invierno</a:t>
            </a:r>
            <a:r>
              <a:rPr lang="es-PR" sz="4400" kern="1200" dirty="0" smtClean="0">
                <a:solidFill>
                  <a:schemeClr val="bg1"/>
                </a:solidFill>
              </a:rPr>
              <a:t> 2014-15/Tema</a:t>
            </a:r>
            <a:r>
              <a:rPr lang="es-PR" sz="4400" dirty="0" smtClean="0">
                <a:solidFill>
                  <a:schemeClr val="bg1"/>
                </a:solidFill>
              </a:rPr>
              <a:t>: </a:t>
            </a:r>
            <a:r>
              <a:rPr lang="es-PR" sz="4400" cap="small" dirty="0">
                <a:solidFill>
                  <a:schemeClr val="bg1"/>
                </a:solidFill>
              </a:rPr>
              <a:t>Experimente la nueva vida en Cristo</a:t>
            </a:r>
            <a:endParaRPr lang="es-PR" sz="4400" kern="1200" cap="small" dirty="0">
              <a:solidFill>
                <a:schemeClr val="bg1"/>
              </a:solidFill>
            </a:endParaRPr>
          </a:p>
          <a:p>
            <a:pPr marL="401638" indent="-234950" algn="ctr">
              <a:spcAft>
                <a:spcPts val="600"/>
              </a:spcAft>
              <a:buNone/>
            </a:pPr>
            <a:r>
              <a:rPr lang="es-PR" sz="4000" cap="small" dirty="0" smtClean="0">
                <a:solidFill>
                  <a:schemeClr val="bg1"/>
                </a:solidFill>
              </a:rPr>
              <a:t>Sesión</a:t>
            </a:r>
            <a:r>
              <a:rPr lang="en-US" sz="4000" cap="small" dirty="0" smtClean="0">
                <a:solidFill>
                  <a:schemeClr val="bg1"/>
                </a:solidFill>
              </a:rPr>
              <a:t> 5: </a:t>
            </a:r>
            <a:r>
              <a:rPr lang="es-PR" sz="4000" cap="small" dirty="0" smtClean="0">
                <a:solidFill>
                  <a:schemeClr val="bg1"/>
                </a:solidFill>
              </a:rPr>
              <a:t>Una identidad que debo adoptar</a:t>
            </a:r>
          </a:p>
          <a:p>
            <a:pPr marL="401638" indent="-234950" algn="ctr">
              <a:spcAft>
                <a:spcPts val="600"/>
              </a:spcAft>
              <a:buNone/>
            </a:pPr>
            <a:r>
              <a:rPr lang="es-PR" sz="4000" kern="1200" dirty="0" smtClean="0">
                <a:solidFill>
                  <a:schemeClr val="bg1"/>
                </a:solidFill>
              </a:rPr>
              <a:t>4 </a:t>
            </a:r>
            <a:r>
              <a:rPr lang="es-PR" sz="4000" kern="1200" dirty="0">
                <a:solidFill>
                  <a:schemeClr val="bg1"/>
                </a:solidFill>
              </a:rPr>
              <a:t>de </a:t>
            </a:r>
            <a:r>
              <a:rPr lang="es-PR" sz="4000" dirty="0" smtClean="0">
                <a:solidFill>
                  <a:schemeClr val="bg1"/>
                </a:solidFill>
              </a:rPr>
              <a:t>enero </a:t>
            </a:r>
            <a:r>
              <a:rPr lang="es-PR" sz="4000" kern="1200" dirty="0">
                <a:solidFill>
                  <a:schemeClr val="bg1"/>
                </a:solidFill>
              </a:rPr>
              <a:t>de </a:t>
            </a:r>
            <a:r>
              <a:rPr lang="es-PR" sz="4000" kern="1200" dirty="0" smtClean="0">
                <a:solidFill>
                  <a:schemeClr val="bg1"/>
                </a:solidFill>
              </a:rPr>
              <a:t>2015</a:t>
            </a:r>
            <a:endParaRPr lang="es-PR" sz="2800" kern="1200" dirty="0">
              <a:solidFill>
                <a:schemeClr val="bg1"/>
              </a:solidFill>
            </a:endParaRPr>
          </a:p>
          <a:p>
            <a:pPr marL="401638" indent="-234950" algn="ctr">
              <a:buNone/>
            </a:pPr>
            <a:r>
              <a:rPr lang="es-PR" dirty="0" smtClean="0">
                <a:solidFill>
                  <a:schemeClr val="bg1"/>
                </a:solidFill>
              </a:rPr>
              <a:t>Leer </a:t>
            </a:r>
            <a:r>
              <a:rPr lang="es-PR" dirty="0">
                <a:solidFill>
                  <a:schemeClr val="bg1"/>
                </a:solidFill>
              </a:rPr>
              <a:t>y meditar en</a:t>
            </a:r>
            <a:r>
              <a:rPr lang="es-PR" dirty="0" smtClean="0">
                <a:solidFill>
                  <a:schemeClr val="bg1"/>
                </a:solidFill>
              </a:rPr>
              <a:t>:</a:t>
            </a:r>
          </a:p>
          <a:p>
            <a:pPr marL="401638" indent="-234950" algn="ctr">
              <a:buNone/>
            </a:pPr>
            <a:r>
              <a:rPr lang="es-PR" dirty="0" smtClean="0">
                <a:solidFill>
                  <a:schemeClr val="bg1"/>
                </a:solidFill>
              </a:rPr>
              <a:t>(</a:t>
            </a:r>
            <a:r>
              <a:rPr lang="en-US" dirty="0" err="1" smtClean="0">
                <a:solidFill>
                  <a:schemeClr val="bg1"/>
                </a:solidFill>
              </a:rPr>
              <a:t>Romanos</a:t>
            </a:r>
            <a:r>
              <a:rPr lang="en-US" dirty="0" smtClean="0">
                <a:solidFill>
                  <a:schemeClr val="bg1"/>
                </a:solidFill>
              </a:rPr>
              <a:t> 6:8-18</a:t>
            </a:r>
            <a:r>
              <a:rPr lang="es-PR" dirty="0" smtClean="0">
                <a:solidFill>
                  <a:schemeClr val="bg1"/>
                </a:solidFill>
              </a:rPr>
              <a:t>)</a:t>
            </a:r>
            <a:endParaRPr lang="es-PR" dirty="0">
              <a:solidFill>
                <a:schemeClr val="bg1"/>
              </a:solidFill>
            </a:endParaRPr>
          </a:p>
        </p:txBody>
      </p:sp>
      <p:sp>
        <p:nvSpPr>
          <p:cNvPr id="11266" name="AutoShape 2"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hQSERUUExQVFRUUGBcaFxcYGBcaHRcdGBgbHRgYGxgXHSYfHB0jGhkYHy8gIycpLCwsGh4xNTAqNSYrLCkBCQoKDgwOGg8PGi4lHyQ0NCwsLDQsLCwtLCwsLCwsLCksLCwsLCwsLCwsLCwsLCwsLCwsLCwsLCwsLCwsLCwsLP/AABEIALEBHAMBIgACEQEDEQH/xAAbAAACAgMBAAAAAAAAAAAAAAAEBQMGAAECB//EAEAQAAECAwUFBgMGBQQCAwAAAAECEQADIQQFEjFBIlFhcYEGEzKRobHB0fAjM0JicuEUUoKy8QdDkqIVUyTC0v/EABoBAAIDAQEAAAAAAAAAAAAAAAMEAQIFAAb/xAAwEQACAQMDAgUDAwQDAAAAAAABAgADESEEEjEiQRMyUXHwYZGxgcHRM0Lh8QUUI//aAAwDAQACEQMRAD8ArFmu1z6xzaZAKj+URYlWTAgfmELJlmz4mMYL3M0YmXIZJVlCa8gyVb1Mke5i022zAgJ6/AfGEdtsZWspSHCNeJz+XSLoLG8oxxA5FhSkD2glKQHLaZRpKyMwAeOjRxM2jUkxBJJzJxaDT1AOAHeBU2boIKmpwvlEa5ZOesHU2EqSBOTseFLnjr9PHCpaioK1O+CEWA6mD5NiAAcbI13xBcDiRzEc2yYiG6kCIF2Mnjxi1SLFSmWkTz7IlKNqj1A1PSLLWaVKiU6TZA+1E6bHtoYMCRU68t8OpyQHVhSniWfoIX2MJVOTmolWf+YIHZsyhtHNms7IDaN7x2gbLbjDyVYA1G0945VdNCevn/iIWg5F7SPEUYvIEjaSfqsNZVkoW3vHf/jgUpPIdTBkuyU4FvaCeA/eU8VfWLJtl2YimWdS2bWHS7OMnevoREtkkMkaNT0ifAI5neKIrTdyjnlSgiCfdCQXq5bWLF3JiH+Gdni4orwRBmoeRKLet1pMtaWO/kaVimm7yk5Yhy+Eer2+yUUOcUmdZmUaaxp6fTI6EWsYnV1DI0QOAAQkHe58gKuzDo8QTLNk0Op93ajrT1EZLsDJcVGo+IEI16T0DYxujVWqMREUEZxLZZ6pZxJPMbxuMNLXZKUZoX/wnCFw4YZjNrcQ4SgrDMlHCWqnR9afDyiC2KxFIAwzH30PWObI8vPI5/OJr2szsc6O4yIq1ekCGHt9ofzLjnvJLbMC8KlpUspDKenhOQbLFXjWLBZ+zqZKjNR9zOl0BrhxMa8G3xzc8yUuxlyMYzc6wLZO0M6RLKDhVLdkJU78QDurr8oXuzXQYtiXZAeoRXabvVZ1bKsSXpvD5PDWXeKSEF2JLEbuPLjGXonEgWiWQAn8Ct5pT8wOnOFllmEL8I2mxcBqBwOnKCnqFzzBLYS0YKYd2XEbvrdEJSYNTZqj+XDQ7+Z5e0RzpbnNv21gQOLy1ry43myQSfwppz/yYVpQShW5IHwf1eC78nbAf8SvRLn3aO7uA7ovpX4mKgy8QXmrDqxOwng2ZhXKlYVajKpB9jB06bjmuk+FwOZ8R6qLdIOVIUQywN/qIvB2vEtvsWIFZYMHI31AeEs0udwi035MZExv5QP+yQfjFaEqjvU5CKyDiD9x6wRIsxBHHKCpVnc10HODJNmpssW9OMVuWxJtYXghl4a0caGOJZUssp/rhBc2SCabW8jWJES30ZgN3Utxi4SUvOrHLzGJSQPrSAbytiUnCnaV7cTEtptLAhFT9ecQybAVjIAb9TvMNUqLOdqiBqVVQXJipVmXMIc4j6B4eXRc4ExJLOIMs9lCcvPfDG7ZX2nn7RtUtCtNdz5MyX1hdtqYEbosoCeVY6/hqEb4Ilpcn60ieXLcRJGBCAwUWdgBy9InErZjsoo/1WO0ZEfWUBqDqxCp5cwdUir/AKfr0ggIbq0aKT5iCJUl8s6RUi8kSJIpzjZk0aGabtAIClJSVZAkAnkCaxHbLIUlj9NFAQeJYqRzEFskfXSKVbbMyzHoFtlxUb0kbUaejOSJnawdIIiYSI7ky20cfGCxJjsSWhutSWqu1hEaNZqbbliv+DcmmdR8RA67sb6zh4mWXccInNlChHmtTpWonPHrPR6fULWGOZVF2AHPJ6603wRZ7nYHvPAk0/Mz+lXhrabM3KNzgUpTiqpgyN24q+UZta6jmaFIXMQIu9Eo4yKnwy9OClD4fQyWhClkzTmksToeG75xPbLPMTMOzjL5hz7CAU2JalgLcAkAliGD1Z4qLnLGGJAFgMQVVkORLj8qgoeWcG3auWkLSVOSU4aGjE04Z8oscm5pWAgJG793OvyiIXOEy8SRkS6dGB+DxJq3EFtzDLrWwwHI5PoflBabKku4DgtAUoFgdX+vhDGUkKSDAUYjEuRDr4luUp3JJ8zX2jfehNnmnXAs8mFI3fswpmpb+Vj1P+YUdop2CQQNSB0d/hFA3UJcjpi+6kZ8CGiySUbCSc2c8KOPeK7cxq+9h1/w8WFSjgBGfoKAQUG8Ha0SdpxhlpGq1B+Qc+5EIJKK8soIvO8lTZhKi4S4TwG/rnHFnS54PF7XgiZKmYaga5mCLPKUnM0LU37gBBCLPhDipP1WCQkAOdpR9OUXC+kr7zlaWGTPp9cIS2yaScCSWGbanUQ3ng5JO0ddwjUqQEhhGnpNCa3UTYRDVataXSMmAWOwHDUM/wBc4ZISAAI20doRG9Q0yUR0zErah6xzMaD7uG1zFYECRB9gYqbhF6vlkUvMI5sst/rhBKQzxHKQxDcPaOkqz6xn8zT4mDLk0dyRQ9I4A2YkRTEd8DYdUuDiamDLrB10J2w8AqOXWCLLOw13VMCcYIhF5lX7RXWlc2YqYsmapRA3JI0Z9KRZLita5lhkmacS04klWb4SQC5zLMH4RUu2N/Y5zyQUhhiVh8aqgt0wirO0BXT2pnykIlsDLAdlAUJJKtXbXrGVRulS7GalYb0sol2tQcU0Hxit3lJ2nhpdV7pngjwrFSl9+o4e0D29IePQaVhuuOJhalDtIMTiVpGGzNBRQ9Y5JjTJmUFkHdxoDDU5OH4PBCsngZawpJBpiHuP3hauquhUxmgSjhhNTgQaZjWALZZC2NOtFA1Y/vnBd2zCtBc1TQ/COpamNfCqiuG48xHlalO/aemRyJFY7o2EkucQBdz1yO+B59gIXLIJwuHBPFiPWHd1r2VS1Zyz/wBVGhHn7RJeNmow0OIdKtANohbzRsrOwzaIpSc9zn1zhlMFH5wMgOF/VDFNsm8T2NYFOvTIxOm04XHGBZiSmYN2JQ8zDGXYnFaxXbL3hfaT70cAk86qhNf21LSBvc8glR+MOL+8aX3D4wDbrO8niVh+oMLA9QhLdM5skpIloYV15mr+sR37bu7kAfimOG4BnPw6wysVjxAdNfrhCHttKAmy07kZbnUYZpwNTEQoQ7QxkycQppEFnQH+usPbFZXSwgwF4CRyEE01ju12hEvZ8Uwjw7ucA2m9mKkyc8ivdvw/OBJEllFy5ap89YYAtKExnKUWCjmoB/KJBG8DAcGjK6R7BFCqAJ5JmLMSZ1hPOOk+saA5nlGIMWtKyR98MbsVtGARkxeGd0pAUrVm61gNXymHo+cR1KR8I4b3jqUaxtIpzMZ/aafebWNlo7Sih5Qwl3YCnEtQQneSB7xKu6wUEy1BY4EH2gPiLCbDEwHsYFvKeyUpzx1ObUbPhV+ggqYlukJO1SgEy3LAhhzUpKfZ4HqelSYbS5eKL3Uxr3R3GXMSD/xLwNZbtSuV3hmkKJZIUaFqfhPsId2ywInSghLBYDpOTNlUZAjSE97WyXZZPdpImrU5USMnAq2n4eJjCFXfxNnb6wCUuZInAhLKBzCiQ2ZFdCNM4tdonhSUrGSgCOsUfvFMkA1qz7wS3oW6xYrhtJVZw9GURwD7TV4qjW/42qd9plf8hTGy8KK2jaqxwJgdnH1ujFTgejdXD04MRHoty3tPP7GsSRObVMIFH3v8IWmbVgdQRwyrE1tt6QUjEK5h4Wiel2cGmYbPj84z9TUs3MdoJdciEWeeUTCdFGv9WUMLSsDkaQinTgCavyr0hlZraForUt7a+TRjuRuNprJcAXhSV0CgWUgMfzIPyPw3Q9tUwEApyaF1wWdJxk6EAcH+hB9vSyXGmkKEZMaXIElnJ8LbvcRFZZFVR2me4Qdwr5RrvfEeB9opJiSdJBXLbLvCegc/CGRmtoejQLZB9okflPygoWUmIEsYVfEjaRR3SQehP/6gO3pwhXHu28s/SG17pqD+ryLQmtxpzb0BaM/vGe0Pu1SEpauIeVXin9rJmK1F9EpHpDmdeol7RFAkO2b5RTbZeSpsxa1ZqU7bgdOkOUbxetaMbAxPABzBN43vgQZSDtHxqGgP4RCe1W4ykoSnxLqTuGgEdXZapSVpM0FdKJH4ucNDpEW5hFmSxbfUNy/aCpCXVzUB6t8YsEi0CfKI/hpMoUZaqKBIphZqsCd2+K7ZZo7xD6zEP5gxem1zKuth7xyqSc2Lb2jkpyh3JmgOlbsDXduL74Fkl6FAYqNWcNlrlHohrj3ExDoAODFqZdIklpy4xY1WZBQ7AjyI5ceELLRdzMUqCuGSn5ZGDJrKZw2IF9FUGVzB0CGV2Jz6QD3RdiOfyg271Z8/nF3dXXpMrTRlbIjaXBt3WbEpOocwFJiO8b8/hkMis5qbpb/iPHUJ84QfAmgvrAu0V4KtFsVKRUST3csDLEKKV/yxEncgQ+7Od7LmSgsoIXiScLvsoUqr51Q/DrCnsZdmBK5ynJDucySzqPEu484M7KXsbRPnT1JwJkju5aTmXJK1K/MWSOAJjJd2apsQ4EfpooTe3Jhd5SwJquZim/6hS3lIA0c+QMWyfMxLKjqTFf7aSXlJPBQb+l394c1HkgtMf/SVWw9oFKlpBKgapfSmeWTwDfk1KmUCCVJLtwKR7NE1zynlEM5OJudfmY6l3AZiDMchI2SMNWFSakbowVQBria2/FjBbrKZhBOMKQxGDC5r4trQEDzi4XTZwoFRShJJpskPQOcJ8J0bKkU+03b3aUKqO9JwE0OFOGvByQ3AKi49mkvITUkgzA5f6o5iXUqLy1NgxtEvaC9piJgohW7EhJbc0I7XeE4rZaiSoBSmJCQ+WtSw9IO7TTFGaBjUQA+F6Jc0AAGbMTziuLxY2JLM7Od+6LU7jgy7oDyI2syguhjm1AI5wLLpk8T2k4kNrpAyOr6QmwWkEu3Zu0SWKcorIZWE0KgCw5nLWAbts3eTkIyClAE7t/pFtt1rEtFKJDgJAokDV8nNYIxCMAOYE0965jDslbXExJzBB9xDq0qBLc4qXZCYO8WAQQoEjoa/OLQuYHoY5mzF0XE4WoJFMh1ziG0oOB34+eXpEM2dnwiSfOoQeA8qRF5e1pBLU00fpNfL5wxFqam6FdlLrbcinUh4OQHc7zHSI1vbwUphWOr092hReKHS5yBSfVvjDq90DuS2evFi4ivz5mJKk7kjzFflGde5jQ4iLtbbAlMpAI2jiPRwB5uYra6TC3SMvKeVzVKegyfg0cz1OQ2efxaNSmm1QImx3MTJrb94Ac0pSPeHfZCzBSl0GJKaH/kSPaKsucVqJ1p7Vi9dnbAqShMw57WNOpCiUlPMAPzMdU6VF5VRc4jS3W5EhCFqBUCpQYVrgBHsroDvirYWWmmakkNoCQxflF8l3Ci1ySgkAviQvNOIAjLMeI0z5xVV3WZCsE7Z7teF/wCU0UOaSKjnxjqThc/eWZWfp+0cWaUszQVVl5bVaNlQwztrBDpDFwMKTQg50FIBtCAXGY3g7swSGOnGArvtiMJcrDHKh/eNa+LzOtmxjGfNNBUORnTnmPjE65ktfiajYSKEV3+UC2mf3gTQ4QXc6EcIms8orfCympkx84G0Kt5PYmUO8WCoEGnI0NOUGymUaCnPLmecA2dDAupiMkgjfB9hls+0XNf2MSmTKvgSQFEpC1jKWCa1qMh1Uwir2QmbMGKqiXPHeep94c9qJ2GUlIABmrbLQOSfPDAHZOVinuzgO56UHmX/AKYKzlV3GACbmCiW6wWcpRhdQGZHE1PJy8Z/BplkkBhTF0yJ9vKHUsJlhLgqWobKQzlmfPIBxXjBU2zpmJxBtQRvqxBbURnI4DXHM1agUrt7Ss9yDXF6RWO3ZKZIetVb9RnF9FxHEE94ly5qC7eXEc4A7X9lJSrLM2lGYhJUmoZyDskch6iG6lUFSIlTplXBnkViT9kHpUGnExf7fKRKsy0upsJBIDqJUjNvM56RRZ6ChIRmQE5Rce0g7uzywvcMXRKQRGTROTNF1ItPObVJUFpWSVaa6FqR6Ld9rkS7Cg/iw1qAXV4i5bIEluDVioWe095NIIAllNBmzcd5iRMtaEqCVLwqNAl2HFQESzA8yEUg3EDvOYhSyRiLtVnyDfCEKdqYogUyDxabpllBKZkskEkpmOHHAuag14j2GnXSy3S2F/5khuTmBhwt4yCzRcJDUPH0gKVMcKOlYbT7umFRZmajn5Qrm3PMQkklJAc0MTTZTyZdiRwIJKtBlqx6pqOkWS8CJkvYIwlBLpZnNahOW4uBFdTdU1aMQQSnUhtODufKG1z26XLs82WokKUQUgPtBmIpllrvg1RQbEciA8QqLes1MlpErYBwrTmKEE+IPEfZ6/VSFiVMP2aiwP8AKfkdfPfFhnWMS5MphQJy4kA/GKjbrIAS+WJYfgwq3UQHT1RUup4l61OyhhzLxOmVbiPeNzkkurRzFf7O3iZktAJ2kEJJ31ofKnSH9uWyTmWd+lY7aQxUwAIOROrt+9q1Q3kx+EFSUljzPvCG7bYVKTvCwPMAn39osEklnOtfOCSkeTcKkrSNUlvKsUK33kJaS5bRQfaVyDZGtdPKJZvaGYklkHgUnLz0hDa7MuatS5lNW37sqc4WRBfqjQDHiT3HZpNqJGDCsOUpxEBe4Mok55scjwLrLVL2gpKQkFtl/CRQitc613ww7OWhMmcmbMSoJS6aBwcIBUX4M5hNiTiLKOEKUyjqNHbXKG1B3t6f7kVQNg9YT2ck95aUuM1uejn2Eem2WSyW/Mr1U/xjz/slZwJ6C7lQUzCmIJIbeDXXOPS5aQoBSclAEdQzebiBag3fEWRSozIrqtHdKBDgMSqrJYLU5NaMBnEXaS+ZcxKpolnaQQl/xHApKFNpsq5skRUu195LFpMkKPdpEp0ijk7Rc655QzRaErszTC6WBLZh1s43NA6h2bfrHqFHcrHv2jq65aUWUYy5Z8TDa1A3uzAb24wqnWAiqAyVMfQZdfeE3aTtFhX3DFKJeHKjnMEcACCIay79Jk42R4aAEFzv4B25Vh3Tsyjq4Mz9QFY2HIjCx2gIQzOTUOlXWsMZNqAFCAeCjrzhdZLb3qASlzu3N9PG5tsQghKg/AafIQ4T9YoMRmUByfWnrDOyJoGo+rQgRaycgWejN5U1iy3bKCkDhlU04RZDOcXErPau0PPlJ/8AWhSuq3A9Ewx7N2MpwgFiRiVxdn8mhHf1rxWqYM6pQP6QE/3FUGXTbJgnlaA6EnCG89dMvSK6k9IEjTgeJPR7VcpmCWoLZSAQXyUlQGIEZjIEEcd9O7FNwKCVEDvMsLkBqDPe8B3RfCsA74YSoPtVSf0kH64Qwl3eFhK5ZolT4aFm0BJDDzhHBN15juQLNxO13esTDNG0w2W8iT03QLbUqJCVPUFRfXQe/oIZS5ygo0U38zUfXPTLyiaYkTG2Sd5GnKC7RbECWPeeUXglEtakKwAjJ2BbT0gS02lKykzJmIS8g40ycvF9vO47HOm/bCWopB2nGJDF2LU1NK5xSb7vGyyVFCES5pBLMKU3nTkH6Rl1aT02O04M0UqhxkcRRaZckqBEwDhiFYlRaUAMGP8AUKxBKNltOyuV3Mw5KQ+EnQEKJZ/owl7TXemWkhsjmzGoy9YCEBYLeMBsE2lgXMD0AG8boEtVqQkOoip0qSTkKRSZM0jSmUWbs9d+Kz2hZCCkMMSjUNUgbicQq2kMHThTdjeU8W+AJLJvaWtQSAUlQJAU1WzbPm0avWXhlEnAAeb9NIp16yO7mpDhRYEgPs1Lpqa5Z8Y6sTjCAHJJYQz/ANZR1LFvHbIMsl03sJWHF4FUOrD9OvLWGN5dl0lS5slSSnMgF2196xXrEcRpoSOo+Ahnd8wmempAWSnWrVrwLN1heoCpuMS1Nr9LC4jBZP8ACozOHZfkcI9AIql/GuHIlZ9UJp5mLsppcjCopCVFTEnIEnaypkG1MUG+ZjzMe9RI5MlvQRXQglyfeMaqwpWEl7Lz8M3DooeqWPs8XqYlpcyYQFJQn8RLOTQ0zbNtaR55YQUzwRkhT9P8CL7LvY9yZRlhYKiasOQ54hx0h2sOq/rM6mbRJckz7dNfvFP1H0Ytc93YHIRSbdOWJ+LDhKFA4RoxFPSLtY7UmanGDn6cDxibTm5lSTbUy8QWSToGcmFirymTFg+FDsEjjvMWO1qSmYkpSNpYSrEAWD6HlAd63PgmKCdDT3+UBsq8iMq7E2vJ7Z2bmTCkFQOFIbAzfaMWIoX0jJvZTu5RKS5BGIED0bhE12XglNol4yMRSgEbsKTn5iLkyZiyhOGqTTUFnH9phR3qLYDiNKVJvKbb7v7mzKAASrAte4uhBIViH4g1N3rCazf6gzZcnuwHmB2mE+F/xM3iryesMu197CfJUUkgIICRvdgTyYtFEQjaHGHtLTul35vEtQ13G2NDPUoFcxRUtUxJJOZZJ/aHF2TnK0/hMuWkjgVpCj5EwqtklsG5a1AcwkD3MSXPb8ExWIOlQY9CCP7YmoNy3HzP+I/SIVtp+Y/zIe0kzHMRqoJwYt/drWgGu9KUw1lWb7ETEzEDErCUuCoUBLsMnBD/AEQbJZUTUBSwcTqY1o6ifOph8iwCXKEzPE/FiN8Q9UKAo7TONItdj3hFxSVBgZpQFqAdtSKcBTTODrNdyhaJ0pZwqlNV3xulwovXDlWK0m24CErUcJfClQcDF4qCodhXhBt8dqJQUhcknEZK5Skg1Thfu1EngsjoIgGoxxOKIgzJDfcxMwpcpFOoORcQUL1XhBK5gBcVUoA8qwm7JWx5gM4YxKDpUagu2EHlWLub+72WFKSgyjixBQSQ6SQaqcUoYafVeEwXb7xJdN4gLX9pV5anJ6V5qeHvZqccCwDtYnboNOJEVu8bzlY1dyGlqIYO4BIqAdz5bnaIpFsUlSVJJSXzprn7QTUncgaAoC1XbPTrPbyZeAEOmqQoAggO2yqjjIjc8M7N2qky0Eju5S1eJkgAcm9vePJLR29nJVspl0oQUkhXGpoeUQG3Tpq0zZm0KHCGDDcEtxEJC65mltvievjtNaFVQs4TqtKXI4JI9/8AOG/JpZK5qllQyolNTQMlnADnjFalXoXTvKQW51U3IexhRel+qQZb0YCu8MzQoXqObE4jIpoo4hnaa+FEJQghMtT0H4qkVPQUoIraFDN3HmPlEk6WFPMKR9yVMwO0p0hXNyIDtdtTkvMUQEgB+oDUbXfEhPSTcQixWgGZ4vC5G45BvXdE18WhEzOopq1fMQkUFEhg2uyou3OCL4kd2l0rVmR4jxPvEGmN4zCIbA4h103VIXOQFHClwS5DEJ2iK7wGh5ed5maTLkSwlClS0AJIoC4BCQGHi9IrXZGwzJ051JxSpe1MYByKskcVNluBi33csWazz5qUBOJakJcVABYBuZ/6xFYlME3gwQTcSrdo+y6EzVpSaywASKnIFRrnX4wpn3KuUgrQsKASTUEFtd49RDczftFVLkkqq7mm/nAN+XqjAqTXG6WpRs8+VGgtJ6hIXkftKuFIJMy7iEShvDB95Z1e4ht2cunvpwU5SmSxJGZO4H3/AHiv2Y4ihDhiUgniSBF7uuUnE0t0JQnEjqQHVvfX4RSsSvuZFJN2ewibtLaQqaEhJWlFE1AHomvN/KKrfcs0FHBJVwKgadAwixWi51rmrYYSSSRoK5k7uOuUKb3sQlhSDmksTxBAJ9RF6DKrACFrjoIMUT7Qzb1JSo84slz2zHKSXqmh6fsRFTnAsh9yh5ZQz7NWwBSknUOOYz9PaH6i9NxMwHM9Cvi4e8XiAw4kOvLZwhy2+KZPmnEWoDVhpF2nXziseIVXgCTXwsa+bf8AaPO5lpKiTvhenGCcS83nY0d2E8XfoX6ufSOJ00AKURiUEuX30A9xEiLQ6iVDZAfrqH5AxDbQFuoDCFIAb+tLelY5rcGSDzaJptnlKImIPdrS+J3Lk5F4YWC2GRKTaEEqmYlJrqWLHflpB1msksABKQ5oSYnVdyCvCSA+4ZHKF3N/aGQkCUmfdRFlXMWSHUlKE7ziBUo8APU8IryiyjwJj0ztNYh/CTkkjHJAy1GNNR0f1jzueoHMMTrx3w7Qe4zAMluIdeduTMkySg1SqYojcdj94JXZQQ6M57NwB8XrTzhNYSnEy6DIn4xeuzlypUaEHAlgXepyHlXqIX1DrQX2+fmaekHiBna3zEX2dKZKFS2dUtSn5pLH1EM7hnomI7uaWQ5Uls3cU94R3/aFy7TMAwscJqB+JIJqeLx32dWSQpRDuS2TB2p1gDJ0eJ65i5bJWOJPZ0KmzFYUELKsBJJKQQw0bWMn/wCmaEp72ZaMIAclgGYbyYaWO0jEofylvT00MK1WpdtmhONkSllIT/MQWKzvL0H7wFK1UEkNYCUamr2BEnu7szLAIlrIBqVKGbHcNPWG87sMmdIEvvyEBePClLE50dR45NoIV3bfxlTigh1IcFxuPHRq9RFksF8y1zinECk+HRqO3QiIV2DbmOZLILWXiKJn+kkohJRaV92WdJSgl9z8+ENrWJV3yh3aUqoCQycS3WAcRU4yc7qaQzlW8dxaFDaSgFQD5MkKNdwqekeP3n2y7y1hYcy0qo71GrjdnSGj4te1jcCLKtOkci0n7aWWQm0kyFN3hSTKwlPdlQBOZIYkuwyeB7Te3cpFApRoQ+Q+mhZf95pn2uZNS+FRGHPJKQkZ8oCxga1Of0YeFLC7pXxLgyyWHtg6kYg2EMSDnSH1jvqStIxKQ+5R+YjzZUYmJbTKcjEqKzcGekWmdLIWUM2FKQEq2cySwenLhAF4WJJs+IeNKnFd30TCO73IloTUqOW8ksM+cWG1dlrXLCyZSlAhzgwrYckEqAoakaQoV2tiH3Yg1nTiYhwDuoWNc+cG2m7DMSHxEPXJ/IQkua8UspJUBhdlcDkfP3g03m6XM2p5fQgLowbEYDgiMH7mTOwlSQe7SzFziJCsvyuH3Exxf/aBMuTLRKS8rFiEt3bOoVWjnLfuhXMtgUC68RYNVzwzzIf1ja7rVLTtpIKyDhUGLNm2bPwfKICC43/b1kMek2g0q8cZUrJy7fXAQOqeBMmzGClJwBIIepFSxpQD1jmbOCXBYEmoH4R8zD+y3nLlWdCRLJnKStRo4VjYEUqNB0O+Dt0ZC3vj59MWg6a7zYm0VCZLK5cyYMCVOVpRq2idxNOTxZey15Gcu0KIZ0BhucqIisTb0fNIOKqhQcWDvlgB66RaezVrlLUsoDKUE4qUplTLXSBai4pkkfLyQbOADiOJdpxO3+4PJQDkdaRVu1FlxBcwaCWvoTgV6hJ6xNYrxLqSS5QX6g/5HXhHd/n/AONMI0BTzSplJ8iE+cLUQUqi8aqr0GUy85YCEF6uQBwClOfYQJd0/AtKtxry1+Mat74/r619YGxR6BV6bTDdrNPSbLIBkzCSwwrcaUwN6qgCVdiQkYszXoTT0aMuu2BVhZ6qUEHjVJPpLfrBIsp0Lf8AIe0ZwBFxGriwlssuAzVJoQUDV6uxryOUB2+YP4aXhbxYTvBSCPcCEUntHMlhkAAMKMD9GAF3youVFROIqA0dWZeKDMuSBGFntZZRcOC4HPMexiO3WxSsMxCwmjMdcznpuiuSbYXLqqatxO7rE9stIQkv+Bgkb1ZnoB7xJpndCU2BGeJJ3s62LolSyaMCANmrHFm0AWm5lAgrcAvlwLEPk4INOEHXPblKIUghCnUp9A1SX5CJbD2mQqdgMv7JSi6XdgoYVEcWq+8H+YxfdUUkKMCXUU2A3Hnj6xZKudMxSUhSiSau1OD5PoHasejXDZES5ae7bZo7FKgdQtByPGEN2TEhZkzQkzU7IUcljiRUFhnkQz1qWlnUqSoggkGpAWFEsKauAxjN1tRqg2X9vrHqdIISQOZXO3k9P8VwUhP/AFJGnIQmuq0Ll4VlJ7twkqamcOL8tQtC+8ASlKEsAak1cmFV2GbMlKQA6cQ8gXwjy9Y0KOKAVhxYGI1QRUx+kcrvIpnWhSDQJCqjUIy8xCm6r77spIoQXJ10djxcnnE93lK8alnaxKVMBDANRIY7gVQokWsCUtGBwTsqIqmoYvnlSLpSWxW3oP2gzUKkH1vLDfdtAtSVA0mIQp+LEEcqe0A22ZOTMVNSCnENmoyCWJfixPWBysTlJJfDLTgpnUkv5loMsipKVpwq/BOBYH/1LbPiYgLsAFs2scQgNwSOO0Y2ntBaJdjCwoNOC5JAfLAl1bqpU3R4pHdUzHKsWxaJirLKQhBmfaTXQEl0bEoJJpkR8YVWy65qBjmyZiU72LDrX1g1BlQbR6/MRatT3G5Pz3ilmjRMMPsyzUDVprHKrEmrEcK1hjxB3gjQP9pECDaxtCXgtN3KI8J5sY7Rd688C23sc+kcai+sgUm7zqUsgow/gyb0j0q7u2JkKSDixYQlTqo2WEPmXUTwrHnNhsMxcxCGIxqArk5LV849Mm3bLNqJmMpIJoKAvk/DKM7VOFIjSreedX/bkrtU0pSAnvFEAab23B3iKwqM1aZaUhSlKATzMepXj2DsM1SiAUrUH2VEejtC9N1yrLMBTLSFAbKkgOQQxAf8TecVfVqEsASZKIS3MKuXspLsqe8X9pMSHc5JLHwg8WDwg7azxOWgpZaQnkQQcwfIEVqI57Q9qJi0KRR0tibZYjIkKqK7QIqCSNxNTtGB2xnEwUouwUTVmyFOGZgGmoOW8Rzn59oVzbEFmSgEnJ6insIPn2J5feEMcilTMNx5ndCdY2iMho/pDiwWwrlYCMSkaVqmm6rggem6NaoCoBEWpsrEi0XKBSug4U40Leohnct7rkl0JGTKBLOyiRyIFNYVieELcg0OXnvHvDiy93NDoKUrfwrAY89/SK1rbbMLiVS27B47TUi1LxrnBISh67TuTmMg7O53Q2ReQm2afhyCFDoBUdHS36YSW2w2kkihGTJIbLQFoy4iqUsonJKUTQUu1HIYVy1Ihd6asu4EXFuPpDGsb7Te3qREtotBWX8oiSHLRNbbKZcxSDUpJDjXj1ziCNNbWxMs3vmNrsnFFMYwu9dDk/lDWf2lMsgUUCAQa69d8VcrowjJi3gRpAm5hPEsLCXX/wASsAKLFJNCK65F8ucGWRSFOiUkEpzJALPufMwPPlzBLxFYLHZS2ZzHPnC6xTJgWcQwl8Slc+XD2jNtcXvHhgwW9LmXLdQOJ82FRWrj5Qqn2orDKfxZ6Vzp0EXO1TBMS+Mgl6nXT6aK9a0hDoUkkaKBDF+PWGaVW/IzA1F2g2OJq0WlIlkSyBQJbnmPJ4XplkkEGr/VY3ZrDiWBmPrdDeZcewlUgnGzlIOLENW4jd8oJuWni/PzMsu5xcjAjCy24jCZypTJBHeA7bAUDs5LUBzZuEc2q1TJu1KpJyCHz0dZGZ1qYX3faEgATJaVKBqTm2gPGOrfagAO7cJL4gk72yoG/eE/C68D+I94vTk/zCZUhKmGWT7QAB847uGZKloKJigkpUSkk+IUyiCT2fmllywkg5EqT8KQfZ7sUCUzhtNQ4v7QmkVqFdpG6/5kbiWBtaRTSlWNSXAUkgukgKbd0LcwN0RdnrInuMQlrUsvUBhm3iNHZqQfZZxQo40haWbMlQ0o9IZIEtFmlYR3c1GNMwUTjSVYpamS+0ASk5Fm3QMudhUfT/U5lAcGJLFdjCejDmqUpQJqEKJCXIqGWwf8wg20LlyTJZKcKV7QlsV1SUkhOamxE9I5u1ak2qXOV4FAhaSQAtBzSakl+VC3CMtUvu5iiia+JwllBwHOEKUNWzjn6jcn9P0tIQWFoxlJUFzk4jiCUzgp0stKUBCk+ScWTbPGDrFa0sSSCkghQOJXVwlgOEA2G8UoAWqUFL8JUAMR0O0aF+Y5Q3XbpIAKtlxkoV5MMuUJvm2PpLFSJVLz7NlC+8kSyqWrNIZkneGNQd2kAWSwYlt3ZCicjn6iPSbLcPepC0qUEq0Sx6HFkeUDXnZhKWgMXG1tMaZEP19oYWtU29X3lBYYlam2SYCBhXXPZLdf8xGixTFTO7BWkaumlcyH14esWmbegOEBO6tIjnXg6nSAGz47/j5QIFhLboFLu6XIlk9yZrlzMCyFS21ADasdfKFsy/kMApScSnqDmQXBbMFnzh3a74CRVL1AoW0Nato8V2+7FKmB+5wqcsoOCONKHrBFAa2+DvHVzWmXgEyYpRUvaAegTo280gDtDe+JBCdDstmMNUnnQNFeNkXJCXxrCHyAIwncxfV6iALXebLSoEqTR0nhw5QVNNd7g3nFwBmWa3W6RPkpxqTjw4k0BILeXNJpFFtVhWnaUMwD0ORbdFjtVnlIdaDRRJDMXG8PSApU8rSQWYMN9Hdg+Twzpz4Y6ePrBVKYqc8xTOn94xLOzFuGR+t0RybWpBBSWIgifYMCiDkDn7ekCTpWEtGgu0iw4ibh1yY1F8omffofiM/cH1ieZZ7MzoWoU0qTzSYQx0ma2XnAzRH9pI/EkVifNn8x1JvNYlgCcaZjXk7Plxg6xWtMwYZwetRUUH4qcIr9jtOB2qSD58oPsFiUslS1O43gu+YcZbmgNWkoBvj694dKpNovvKZLMwmUFYPzlz/jm8Cw5VZEeEprvGnGAbRYgksDzfSGEqLxF3pNe8FaNEQZ/AkE7SKcS0RqKzo/QxfcDxB7Lcy3jTmY3ac1fX4RGRkY3aaggx+7P6k+xgC+Pu08/gYyMhil5hAVvLO7Fknr7Qy7J/fJ/Uf7FxkZEVfK0vS4ENvXwWj9a/7RFXH3aOZ/uEZGRXTeX9f2k1ORLf2U+7PT4xNeH36eSfjGoyEn/qND9h+kFkac1Rv/AHUxkZHd5c8Qe+fvOg+MMZ3gHJPsYyMjqnCyaPJmkZI5H2EQyPvEf1+wjIyBjv8APWWPMu/YjwzOZ94VdpPv0/pV8IyMg58ggB5jFqc5fIxFN/3P6Y3GR0icW/7vp/8ARUasviH6T8IyMju0hYXN8X9PxiiX1950EZGQbS/1JZuIL/sp5q94lsWvSMjIfbyn53gV7e0mmfeTP1J9oTWnTkIyMi1H+PxAV/LIIwRqMhqIzpEHnx/0/CMjIG8PT4jG0/fKiCbmv9I943GQmvb2jbQJHyh9Y/AIyMidRxBif//Z"/>
          <p:cNvSpPr>
            <a:spLocks noChangeAspect="1" noChangeArrowheads="1"/>
          </p:cNvSpPr>
          <p:nvPr/>
        </p:nvSpPr>
        <p:spPr bwMode="auto">
          <a:xfrm>
            <a:off x="0" y="-808038"/>
            <a:ext cx="2705100" cy="16859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387">
                                            <p:bg/>
                                          </p:spTgt>
                                        </p:tgtEl>
                                        <p:attrNameLst>
                                          <p:attrName>style.visibility</p:attrName>
                                        </p:attrNameLst>
                                      </p:cBhvr>
                                      <p:to>
                                        <p:strVal val="visible"/>
                                      </p:to>
                                    </p:set>
                                    <p:animEffect transition="in" filter="fade">
                                      <p:cBhvr>
                                        <p:cTn id="10" dur="500"/>
                                        <p:tgtEl>
                                          <p:spTgt spid="16387">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fade">
                                      <p:cBhvr>
                                        <p:cTn id="13" dur="500"/>
                                        <p:tgtEl>
                                          <p:spTgt spid="16387">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Effect transition="in" filter="fade">
                                      <p:cBhvr>
                                        <p:cTn id="16" dur="500"/>
                                        <p:tgtEl>
                                          <p:spTgt spid="1638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fade">
                                      <p:cBhvr>
                                        <p:cTn id="19" dur="500"/>
                                        <p:tgtEl>
                                          <p:spTgt spid="16387">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fade">
                                      <p:cBhvr>
                                        <p:cTn id="22" dur="500"/>
                                        <p:tgtEl>
                                          <p:spTgt spid="1638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Effect transition="in" filter="fade">
                                      <p:cBhvr>
                                        <p:cTn id="25"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l="20981" r="2972"/>
          <a:stretch/>
        </p:blipFill>
        <p:spPr>
          <a:xfrm>
            <a:off x="4648200" y="1198280"/>
            <a:ext cx="4495800" cy="520252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666" b="45556"/>
          <a:stretch/>
        </p:blipFill>
        <p:spPr>
          <a:xfrm>
            <a:off x="0" y="0"/>
            <a:ext cx="4649513" cy="4343400"/>
          </a:xfrm>
          <a:prstGeom prst="rect">
            <a:avLst/>
          </a:prstGeom>
        </p:spPr>
      </p:pic>
      <p:sp>
        <p:nvSpPr>
          <p:cNvPr id="4" name="Slide Number Placeholder 3"/>
          <p:cNvSpPr>
            <a:spLocks noGrp="1"/>
          </p:cNvSpPr>
          <p:nvPr>
            <p:ph type="sldNum" sz="quarter" idx="12"/>
          </p:nvPr>
        </p:nvSpPr>
        <p:spPr/>
        <p:txBody>
          <a:bodyPr/>
          <a:lstStyle/>
          <a:p>
            <a:fld id="{921E7F7E-33AA-4283-8B9E-027FB821B55F}" type="slidenum">
              <a:rPr lang="en-US" smtClean="0"/>
              <a:pPr/>
              <a:t>2</a:t>
            </a:fld>
            <a:endParaRPr 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93333" r="46992"/>
          <a:stretch/>
        </p:blipFill>
        <p:spPr>
          <a:xfrm>
            <a:off x="0" y="5715000"/>
            <a:ext cx="4648200" cy="1143000"/>
          </a:xfrm>
          <a:prstGeom prst="rect">
            <a:avLst/>
          </a:prstGeom>
        </p:spPr>
      </p:pic>
      <p:pic>
        <p:nvPicPr>
          <p:cNvPr id="12" name="Picture 11"/>
          <p:cNvPicPr>
            <a:picLocks noChangeAspect="1"/>
          </p:cNvPicPr>
          <p:nvPr/>
        </p:nvPicPr>
        <p:blipFill>
          <a:blip r:embed="rId5">
            <a:duotone>
              <a:schemeClr val="accent3">
                <a:shade val="45000"/>
                <a:satMod val="135000"/>
              </a:schemeClr>
              <a:prstClr val="white"/>
            </a:duotone>
          </a:blip>
          <a:stretch>
            <a:fillRect/>
          </a:stretch>
        </p:blipFill>
        <p:spPr>
          <a:xfrm>
            <a:off x="0" y="6400800"/>
            <a:ext cx="9163050" cy="45878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91244" t="93333" r="1804" b="3111"/>
          <a:stretch/>
        </p:blipFill>
        <p:spPr>
          <a:xfrm>
            <a:off x="3971925" y="5783393"/>
            <a:ext cx="609600" cy="609600"/>
          </a:xfrm>
          <a:prstGeom prst="rect">
            <a:avLst/>
          </a:prstGeom>
        </p:spPr>
      </p:pic>
      <p:pic>
        <p:nvPicPr>
          <p:cNvPr id="10" name="Picture 9"/>
          <p:cNvPicPr>
            <a:picLocks noChangeAspect="1"/>
          </p:cNvPicPr>
          <p:nvPr/>
        </p:nvPicPr>
        <p:blipFill rotWithShape="1">
          <a:blip r:embed="rId6"/>
          <a:srcRect l="28572" t="29429" r="14762" b="10380"/>
          <a:stretch/>
        </p:blipFill>
        <p:spPr>
          <a:xfrm>
            <a:off x="4648200" y="1198280"/>
            <a:ext cx="4478694" cy="2973251"/>
          </a:xfrm>
          <a:prstGeom prst="rect">
            <a:avLst/>
          </a:prstGeom>
        </p:spPr>
      </p:pic>
      <p:pic>
        <p:nvPicPr>
          <p:cNvPr id="11" name="Picture 10"/>
          <p:cNvPicPr>
            <a:picLocks noChangeAspect="1"/>
          </p:cNvPicPr>
          <p:nvPr/>
        </p:nvPicPr>
        <p:blipFill rotWithShape="1">
          <a:blip r:embed="rId7"/>
          <a:srcRect l="28521" t="33239" r="13808" b="23333"/>
          <a:stretch/>
        </p:blipFill>
        <p:spPr>
          <a:xfrm>
            <a:off x="4648200" y="4284784"/>
            <a:ext cx="4495800" cy="2116016"/>
          </a:xfrm>
          <a:prstGeom prst="rect">
            <a:avLst/>
          </a:prstGeom>
        </p:spPr>
      </p:pic>
    </p:spTree>
    <p:extLst>
      <p:ext uri="{BB962C8B-B14F-4D97-AF65-F5344CB8AC3E}">
        <p14:creationId xmlns:p14="http://schemas.microsoft.com/office/powerpoint/2010/main" val="381431817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91EFDBB-2F4C-4AE3-B2A9-4BD49D4D7AFF}" type="slidenum">
              <a:rPr lang="en-US"/>
              <a:pPr/>
              <a:t>20</a:t>
            </a:fld>
            <a:endParaRPr lang="en-US"/>
          </a:p>
        </p:txBody>
      </p:sp>
      <p:pic>
        <p:nvPicPr>
          <p:cNvPr id="17410" name="Picture 2" descr="IBB"/>
          <p:cNvPicPr>
            <a:picLocks noChangeAspect="1" noChangeArrowheads="1"/>
          </p:cNvPicPr>
          <p:nvPr/>
        </p:nvPicPr>
        <p:blipFill>
          <a:blip r:embed="rId3" cstate="screen"/>
          <a:srcRect/>
          <a:stretch>
            <a:fillRect/>
          </a:stretch>
        </p:blipFill>
        <p:spPr bwMode="auto">
          <a:xfrm>
            <a:off x="1676400" y="990601"/>
            <a:ext cx="5791200" cy="4849813"/>
          </a:xfrm>
          <a:prstGeom prst="rect">
            <a:avLst/>
          </a:prstGeom>
          <a:noFill/>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F604A86-8852-4C82-8F97-38DAD2559BC5}" type="slidenum">
              <a:rPr lang="en-US"/>
              <a:pPr/>
              <a:t>3</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n-US" dirty="0"/>
              <a:t>El </a:t>
            </a:r>
            <a:r>
              <a:rPr lang="es-PR" dirty="0" smtClean="0"/>
              <a:t>asunto</a:t>
            </a:r>
            <a:endParaRPr lang="es-PR" dirty="0"/>
          </a:p>
        </p:txBody>
      </p:sp>
      <p:sp>
        <p:nvSpPr>
          <p:cNvPr id="315395" name="Rectangle 3"/>
          <p:cNvSpPr>
            <a:spLocks noGrp="1" noChangeArrowheads="1"/>
          </p:cNvSpPr>
          <p:nvPr>
            <p:ph type="body" sz="half" idx="1"/>
          </p:nvPr>
        </p:nvSpPr>
        <p:spPr>
          <a:xfrm>
            <a:off x="228600" y="2057400"/>
            <a:ext cx="5105400" cy="4643438"/>
          </a:xfrm>
          <a:solidFill>
            <a:schemeClr val="bg1">
              <a:alpha val="45000"/>
            </a:schemeClr>
          </a:solidFill>
        </p:spPr>
        <p:txBody>
          <a:bodyPr>
            <a:normAutofit/>
          </a:bodyPr>
          <a:lstStyle/>
          <a:p>
            <a:r>
              <a:rPr lang="es-ES" sz="3600" dirty="0"/>
              <a:t>Hasta en nuestras peores condiciones, Dios nos ama.</a:t>
            </a:r>
            <a:endParaRPr lang="es-PR" sz="3600" dirty="0"/>
          </a:p>
        </p:txBody>
      </p:sp>
      <p:pic>
        <p:nvPicPr>
          <p:cNvPr id="6" name="Picture 5" descr="j0400145.jpg"/>
          <p:cNvPicPr>
            <a:picLocks noChangeAspect="1"/>
          </p:cNvPicPr>
          <p:nvPr/>
        </p:nvPicPr>
        <p:blipFill>
          <a:blip r:embed="rId3" cstate="screen"/>
          <a:stretch>
            <a:fillRect/>
          </a:stretch>
        </p:blipFill>
        <p:spPr>
          <a:xfrm>
            <a:off x="5638800" y="2212848"/>
            <a:ext cx="2615481" cy="3921307"/>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sz="half" idx="1"/>
          </p:nvPr>
        </p:nvSpPr>
        <p:spPr>
          <a:xfrm>
            <a:off x="228600" y="1985962"/>
            <a:ext cx="4953000" cy="3957638"/>
          </a:xfrm>
          <a:solidFill>
            <a:schemeClr val="bg1">
              <a:alpha val="45000"/>
            </a:schemeClr>
          </a:solidFill>
        </p:spPr>
        <p:txBody>
          <a:bodyPr>
            <a:noAutofit/>
          </a:bodyPr>
          <a:lstStyle/>
          <a:p>
            <a:pPr>
              <a:spcBef>
                <a:spcPts val="0"/>
              </a:spcBef>
            </a:pPr>
            <a:r>
              <a:rPr lang="es-ES" sz="2800" dirty="0"/>
              <a:t>Cuando tratamos de arreglar las cosas con Dios o acercarnos a Él, nuestra tendencia humana es hacer algo para ganar la atención o el favor divino. </a:t>
            </a:r>
            <a:endParaRPr lang="es-ES" sz="2800" dirty="0" smtClean="0"/>
          </a:p>
          <a:p>
            <a:pPr>
              <a:spcBef>
                <a:spcPts val="0"/>
              </a:spcBef>
            </a:pPr>
            <a:r>
              <a:rPr lang="es-ES" sz="2800" dirty="0" smtClean="0"/>
              <a:t>La </a:t>
            </a:r>
            <a:r>
              <a:rPr lang="es-ES" sz="2800" dirty="0"/>
              <a:t>singularidad del cristianismo, su </a:t>
            </a:r>
            <a:r>
              <a:rPr lang="es-ES" sz="2800" dirty="0" smtClean="0"/>
              <a:t>base</a:t>
            </a:r>
          </a:p>
        </p:txBody>
      </p:sp>
      <p:sp>
        <p:nvSpPr>
          <p:cNvPr id="7" name="Slide Number Placeholder 6"/>
          <p:cNvSpPr>
            <a:spLocks noGrp="1"/>
          </p:cNvSpPr>
          <p:nvPr>
            <p:ph type="sldNum" sz="quarter" idx="12"/>
          </p:nvPr>
        </p:nvSpPr>
        <p:spPr/>
        <p:txBody>
          <a:bodyPr/>
          <a:lstStyle/>
          <a:p>
            <a:fld id="{FF604A86-8852-4C82-8F97-38DAD2559BC5}" type="slidenum">
              <a:rPr lang="en-US"/>
              <a:pPr/>
              <a:t>4</a:t>
            </a:fld>
            <a:endParaRPr lang="en-US" dirty="0"/>
          </a:p>
        </p:txBody>
      </p:sp>
      <p:sp>
        <p:nvSpPr>
          <p:cNvPr id="315394" name="Rectangle 2"/>
          <p:cNvSpPr>
            <a:spLocks noGrp="1" noChangeArrowheads="1"/>
          </p:cNvSpPr>
          <p:nvPr>
            <p:ph type="title"/>
          </p:nvPr>
        </p:nvSpPr>
        <p:spPr>
          <a:solidFill>
            <a:schemeClr val="bg1">
              <a:alpha val="45000"/>
            </a:schemeClr>
          </a:solidFill>
        </p:spPr>
        <p:txBody>
          <a:bodyPr/>
          <a:lstStyle/>
          <a:p>
            <a:r>
              <a:rPr lang="es-PR" dirty="0" smtClean="0"/>
              <a:t>Aplicación</a:t>
            </a:r>
            <a:r>
              <a:rPr lang="en-US" dirty="0" smtClean="0"/>
              <a:t> para mi </a:t>
            </a:r>
            <a:r>
              <a:rPr lang="es-PR" dirty="0" smtClean="0"/>
              <a:t>vida</a:t>
            </a:r>
            <a:endParaRPr lang="es-PR" dirty="0"/>
          </a:p>
        </p:txBody>
      </p:sp>
      <p:pic>
        <p:nvPicPr>
          <p:cNvPr id="1026" name="Picture 2" descr="http://pixelperfectdigital.com/samples/NzczYzczNWFhODVlMw==/NTFjNzM1YWE4NWUz/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860"/>
          <a:stretch/>
        </p:blipFill>
        <p:spPr bwMode="auto">
          <a:xfrm>
            <a:off x="5181600" y="2286001"/>
            <a:ext cx="3611525"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533400" y="5410200"/>
            <a:ext cx="8410576" cy="1219200"/>
          </a:xfrm>
          <a:prstGeom prst="rect">
            <a:avLst/>
          </a:prstGeom>
          <a:solidFill>
            <a:schemeClr val="bg1">
              <a:alpha val="45000"/>
            </a:schemeClr>
          </a:solid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a:lstStyle>
          <a:p>
            <a:pPr marL="0" indent="0">
              <a:buNone/>
            </a:pPr>
            <a:r>
              <a:rPr lang="es-ES" sz="2800" dirty="0" smtClean="0"/>
              <a:t>misma</a:t>
            </a:r>
            <a:r>
              <a:rPr lang="es-ES" sz="2800" dirty="0"/>
              <a:t>, es que Jesucristo, gracias al amor de Dios, ya ha provisto todo lo necesario para que arreglemos nuestra situación con Él.</a:t>
            </a:r>
          </a:p>
        </p:txBody>
      </p:sp>
    </p:spTree>
    <p:extLst>
      <p:ext uri="{BB962C8B-B14F-4D97-AF65-F5344CB8AC3E}">
        <p14:creationId xmlns:p14="http://schemas.microsoft.com/office/powerpoint/2010/main" val="36417456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9" name="Rectangle 3"/>
          <p:cNvSpPr>
            <a:spLocks noGrp="1" noChangeArrowheads="1"/>
          </p:cNvSpPr>
          <p:nvPr>
            <p:ph type="body" idx="1"/>
          </p:nvPr>
        </p:nvSpPr>
        <p:spPr>
          <a:xfrm>
            <a:off x="685800" y="2925618"/>
            <a:ext cx="8001000" cy="1570182"/>
          </a:xfrm>
          <a:solidFill>
            <a:srgbClr val="FFFFD1">
              <a:alpha val="50000"/>
            </a:srgbClr>
          </a:solidFill>
          <a:ln/>
          <a:effectLst>
            <a:softEdge rad="317500"/>
          </a:effectLst>
        </p:spPr>
        <p:txBody>
          <a:bodyPr anchor="ctr"/>
          <a:lstStyle/>
          <a:p>
            <a:pPr marL="0" indent="0" algn="ctr">
              <a:buNone/>
            </a:pPr>
            <a:r>
              <a:rPr lang="en-US" sz="4800" dirty="0" err="1">
                <a:latin typeface="David" panose="020E0502060401010101" pitchFamily="34" charset="-79"/>
                <a:cs typeface="David" panose="020E0502060401010101" pitchFamily="34" charset="-79"/>
              </a:rPr>
              <a:t>Romanos</a:t>
            </a:r>
            <a:r>
              <a:rPr lang="en-US" sz="4800" dirty="0">
                <a:latin typeface="David" panose="020E0502060401010101" pitchFamily="34" charset="-79"/>
                <a:cs typeface="David" panose="020E0502060401010101" pitchFamily="34" charset="-79"/>
              </a:rPr>
              <a:t> 5:6-11, 18-21</a:t>
            </a:r>
            <a:endParaRPr lang="es-ES" sz="4800" dirty="0">
              <a:latin typeface="David" panose="020E0502060401010101" pitchFamily="34" charset="-79"/>
              <a:cs typeface="David" panose="020E0502060401010101" pitchFamily="34" charset="-79"/>
            </a:endParaRPr>
          </a:p>
        </p:txBody>
      </p:sp>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Entorno</a:t>
            </a:r>
            <a:endParaRPr lang="es-PR" dirty="0"/>
          </a:p>
        </p:txBody>
      </p:sp>
      <p:sp>
        <p:nvSpPr>
          <p:cNvPr id="3" name="Content Placeholder 2"/>
          <p:cNvSpPr>
            <a:spLocks noGrp="1"/>
          </p:cNvSpPr>
          <p:nvPr>
            <p:ph idx="1"/>
          </p:nvPr>
        </p:nvSpPr>
        <p:spPr>
          <a:xfrm>
            <a:off x="152399" y="2057400"/>
            <a:ext cx="4495801" cy="4643438"/>
          </a:xfrm>
        </p:spPr>
        <p:txBody>
          <a:bodyPr/>
          <a:lstStyle/>
          <a:p>
            <a:r>
              <a:rPr lang="es-ES" dirty="0"/>
              <a:t>A partir de Romanos 3, Pablo presentó la enseñanza de que somos justificados por la fe. </a:t>
            </a:r>
            <a:endParaRPr lang="es-ES" dirty="0" smtClean="0"/>
          </a:p>
          <a:p>
            <a:r>
              <a:rPr lang="es-ES" dirty="0" smtClean="0"/>
              <a:t>En </a:t>
            </a:r>
            <a:r>
              <a:rPr lang="es-ES" dirty="0"/>
              <a:t>Romanos 4, ilustró esa verdad en la vida de </a:t>
            </a:r>
            <a:r>
              <a:rPr lang="es-ES" dirty="0" smtClean="0"/>
              <a:t>Abraham.</a:t>
            </a:r>
            <a:endParaRPr lang="es-ES" dirty="0"/>
          </a:p>
        </p:txBody>
      </p:sp>
      <p:sp>
        <p:nvSpPr>
          <p:cNvPr id="4" name="Slide Number Placeholder 3"/>
          <p:cNvSpPr>
            <a:spLocks noGrp="1"/>
          </p:cNvSpPr>
          <p:nvPr>
            <p:ph type="sldNum" sz="quarter" idx="12"/>
          </p:nvPr>
        </p:nvSpPr>
        <p:spPr/>
        <p:txBody>
          <a:bodyPr/>
          <a:lstStyle/>
          <a:p>
            <a:fld id="{921E7F7E-33AA-4283-8B9E-027FB821B55F}" type="slidenum">
              <a:rPr lang="en-US" smtClean="0"/>
              <a:pPr/>
              <a:t>6</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1448" y="2057400"/>
            <a:ext cx="4114800" cy="4114800"/>
          </a:xfrm>
          <a:prstGeom prst="rect">
            <a:avLst/>
          </a:prstGeom>
        </p:spPr>
      </p:pic>
    </p:spTree>
    <p:extLst>
      <p:ext uri="{BB962C8B-B14F-4D97-AF65-F5344CB8AC3E}">
        <p14:creationId xmlns:p14="http://schemas.microsoft.com/office/powerpoint/2010/main" val="33409681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Entorno</a:t>
            </a:r>
            <a:endParaRPr lang="es-PR" dirty="0"/>
          </a:p>
        </p:txBody>
      </p:sp>
      <p:sp>
        <p:nvSpPr>
          <p:cNvPr id="3" name="Content Placeholder 2"/>
          <p:cNvSpPr>
            <a:spLocks noGrp="1"/>
          </p:cNvSpPr>
          <p:nvPr>
            <p:ph idx="1"/>
          </p:nvPr>
        </p:nvSpPr>
        <p:spPr>
          <a:xfrm>
            <a:off x="152399" y="2057400"/>
            <a:ext cx="4495801" cy="4114800"/>
          </a:xfrm>
        </p:spPr>
        <p:txBody>
          <a:bodyPr/>
          <a:lstStyle/>
          <a:p>
            <a:r>
              <a:rPr lang="es-ES" dirty="0" smtClean="0"/>
              <a:t>En </a:t>
            </a:r>
            <a:r>
              <a:rPr lang="es-ES" dirty="0"/>
              <a:t>Romanos 5, nos mostró que el resultado de esa justificación: es que tenemos paz con Dios. </a:t>
            </a:r>
          </a:p>
        </p:txBody>
      </p:sp>
      <p:sp>
        <p:nvSpPr>
          <p:cNvPr id="4" name="Slide Number Placeholder 3"/>
          <p:cNvSpPr>
            <a:spLocks noGrp="1"/>
          </p:cNvSpPr>
          <p:nvPr>
            <p:ph type="sldNum" sz="quarter" idx="12"/>
          </p:nvPr>
        </p:nvSpPr>
        <p:spPr/>
        <p:txBody>
          <a:bodyPr/>
          <a:lstStyle/>
          <a:p>
            <a:fld id="{921E7F7E-33AA-4283-8B9E-027FB821B55F}" type="slidenum">
              <a:rPr lang="en-US" smtClean="0"/>
              <a:pPr/>
              <a:t>7</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1448" y="2057400"/>
            <a:ext cx="4114800" cy="4114800"/>
          </a:xfrm>
          <a:prstGeom prst="rect">
            <a:avLst/>
          </a:prstGeom>
        </p:spPr>
      </p:pic>
    </p:spTree>
    <p:extLst>
      <p:ext uri="{BB962C8B-B14F-4D97-AF65-F5344CB8AC3E}">
        <p14:creationId xmlns:p14="http://schemas.microsoft.com/office/powerpoint/2010/main" val="20268598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smtClean="0"/>
              <a:t>Entorno</a:t>
            </a:r>
            <a:endParaRPr lang="es-PR" dirty="0"/>
          </a:p>
        </p:txBody>
      </p:sp>
      <p:sp>
        <p:nvSpPr>
          <p:cNvPr id="3" name="Content Placeholder 2"/>
          <p:cNvSpPr>
            <a:spLocks noGrp="1"/>
          </p:cNvSpPr>
          <p:nvPr>
            <p:ph idx="1"/>
          </p:nvPr>
        </p:nvSpPr>
        <p:spPr>
          <a:xfrm>
            <a:off x="152399" y="2057400"/>
            <a:ext cx="4495801" cy="4114800"/>
          </a:xfrm>
        </p:spPr>
        <p:txBody>
          <a:bodyPr/>
          <a:lstStyle/>
          <a:p>
            <a:r>
              <a:rPr lang="es-ES" dirty="0" smtClean="0"/>
              <a:t>Tener </a:t>
            </a:r>
            <a:r>
              <a:rPr lang="es-ES" dirty="0"/>
              <a:t>paz con Dios significa que estamos reconciliados por completo con Él y hemos recibido la vida eterna en Cristo.</a:t>
            </a:r>
          </a:p>
        </p:txBody>
      </p:sp>
      <p:sp>
        <p:nvSpPr>
          <p:cNvPr id="4" name="Slide Number Placeholder 3"/>
          <p:cNvSpPr>
            <a:spLocks noGrp="1"/>
          </p:cNvSpPr>
          <p:nvPr>
            <p:ph type="sldNum" sz="quarter" idx="12"/>
          </p:nvPr>
        </p:nvSpPr>
        <p:spPr/>
        <p:txBody>
          <a:bodyPr/>
          <a:lstStyle/>
          <a:p>
            <a:fld id="{921E7F7E-33AA-4283-8B9E-027FB821B55F}" type="slidenum">
              <a:rPr lang="en-US" smtClean="0"/>
              <a:pPr/>
              <a:t>8</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1448" y="2057400"/>
            <a:ext cx="4114800" cy="4114800"/>
          </a:xfrm>
          <a:prstGeom prst="rect">
            <a:avLst/>
          </a:prstGeom>
        </p:spPr>
      </p:pic>
    </p:spTree>
    <p:extLst>
      <p:ext uri="{BB962C8B-B14F-4D97-AF65-F5344CB8AC3E}">
        <p14:creationId xmlns:p14="http://schemas.microsoft.com/office/powerpoint/2010/main" val="293550659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152400"/>
            <a:ext cx="9144000" cy="6543675"/>
          </a:xfrm>
          <a:prstGeom prst="rect">
            <a:avLst/>
          </a:prstGeom>
        </p:spPr>
      </p:pic>
      <p:sp>
        <p:nvSpPr>
          <p:cNvPr id="65539" name="Rectangle 3"/>
          <p:cNvSpPr>
            <a:spLocks noGrp="1" noChangeArrowheads="1"/>
          </p:cNvSpPr>
          <p:nvPr>
            <p:ph type="body" idx="1"/>
          </p:nvPr>
        </p:nvSpPr>
        <p:spPr>
          <a:xfrm>
            <a:off x="685800" y="2925618"/>
            <a:ext cx="8001000" cy="1570182"/>
          </a:xfrm>
          <a:solidFill>
            <a:srgbClr val="FFFFD1">
              <a:alpha val="50000"/>
            </a:srgbClr>
          </a:solidFill>
          <a:ln/>
          <a:effectLst>
            <a:softEdge rad="317500"/>
          </a:effectLst>
        </p:spPr>
        <p:txBody>
          <a:bodyPr anchor="ctr"/>
          <a:lstStyle/>
          <a:p>
            <a:pPr marL="0" indent="0" algn="ctr">
              <a:buNone/>
            </a:pPr>
            <a:r>
              <a:rPr lang="es-PR" sz="4800" dirty="0" smtClean="0">
                <a:latin typeface="David" panose="020E0502060401010101" pitchFamily="34" charset="-79"/>
                <a:cs typeface="David" panose="020E0502060401010101" pitchFamily="34" charset="-79"/>
              </a:rPr>
              <a:t>Romanos 5</a:t>
            </a:r>
            <a:r>
              <a:rPr lang="en-US" sz="4800" dirty="0" smtClean="0">
                <a:latin typeface="David" panose="020E0502060401010101" pitchFamily="34" charset="-79"/>
                <a:cs typeface="David" panose="020E0502060401010101" pitchFamily="34" charset="-79"/>
              </a:rPr>
              <a:t>:6-8</a:t>
            </a:r>
            <a:endParaRPr lang="es-ES" sz="4800" dirty="0">
              <a:latin typeface="David" panose="020E0502060401010101" pitchFamily="34" charset="-79"/>
              <a:cs typeface="David" panose="020E0502060401010101" pitchFamily="34" charset="-79"/>
            </a:endParaRPr>
          </a:p>
        </p:txBody>
      </p:sp>
      <p:sp>
        <p:nvSpPr>
          <p:cNvPr id="65538" name="Rectangle 2"/>
          <p:cNvSpPr>
            <a:spLocks noGrp="1" noChangeArrowheads="1"/>
          </p:cNvSpPr>
          <p:nvPr>
            <p:ph type="title"/>
          </p:nvPr>
        </p:nvSpPr>
        <p:spPr/>
        <p:txBody>
          <a:bodyPr/>
          <a:lstStyle/>
          <a:p>
            <a:r>
              <a:rPr lang="es-PR" dirty="0" smtClean="0">
                <a:solidFill>
                  <a:schemeClr val="bg1">
                    <a:lumMod val="85000"/>
                  </a:schemeClr>
                </a:solidFill>
              </a:rPr>
              <a:t>Pasaje bíblico</a:t>
            </a:r>
            <a:endParaRPr lang="es-PR" dirty="0">
              <a:solidFill>
                <a:schemeClr val="bg1">
                  <a:lumMod val="85000"/>
                </a:schemeClr>
              </a:solidFill>
            </a:endParaRPr>
          </a:p>
        </p:txBody>
      </p:sp>
    </p:spTree>
    <p:extLst>
      <p:ext uri="{BB962C8B-B14F-4D97-AF65-F5344CB8AC3E}">
        <p14:creationId xmlns:p14="http://schemas.microsoft.com/office/powerpoint/2010/main" val="87146829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92863</TotalTime>
  <Words>673</Words>
  <Application>Microsoft Office PowerPoint</Application>
  <PresentationFormat>On-screen Show (4:3)</PresentationFormat>
  <Paragraphs>75</Paragraphs>
  <Slides>20</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David</vt:lpstr>
      <vt:lpstr>Tahoma</vt:lpstr>
      <vt:lpstr>Wingdings</vt:lpstr>
      <vt:lpstr>Blends</vt:lpstr>
      <vt:lpstr>1_Office Theme</vt:lpstr>
      <vt:lpstr>PowerPoint Presentation</vt:lpstr>
      <vt:lpstr>PowerPoint Presentation</vt:lpstr>
      <vt:lpstr>El asunto</vt:lpstr>
      <vt:lpstr>Aplicación para mi vida</vt:lpstr>
      <vt:lpstr>Pasaje bíblico</vt:lpstr>
      <vt:lpstr>Entorno</vt:lpstr>
      <vt:lpstr>Entorno</vt:lpstr>
      <vt:lpstr>Entorno</vt:lpstr>
      <vt:lpstr>Pasaje bíblico</vt:lpstr>
      <vt:lpstr>PowerPoint Presentation</vt:lpstr>
      <vt:lpstr>Romanos 5:6-8</vt:lpstr>
      <vt:lpstr>Pasaje bíblico</vt:lpstr>
      <vt:lpstr>Romanos 5:9-11</vt:lpstr>
      <vt:lpstr>Pasaje bíblico</vt:lpstr>
      <vt:lpstr>Romanos 5:18-21</vt:lpstr>
      <vt:lpstr>Romanos 5:18-21</vt:lpstr>
      <vt:lpstr>Aplicaciones</vt:lpstr>
      <vt:lpstr>Recursos</vt:lpstr>
      <vt:lpstr>Próximo Estudio Dominical</vt:lpstr>
      <vt:lpstr>PowerPoint Presentation</vt:lpstr>
    </vt:vector>
  </TitlesOfParts>
  <Company>UIPR-Aguadilla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un_amor_que_puedo_experimentar_122814.pptx</dc:title>
  <dc:creator>JRIVERA</dc:creator>
  <cp:lastModifiedBy>Tito Ortega</cp:lastModifiedBy>
  <cp:revision>4371</cp:revision>
  <dcterms:created xsi:type="dcterms:W3CDTF">2007-01-24T21:53:34Z</dcterms:created>
  <dcterms:modified xsi:type="dcterms:W3CDTF">2014-12-29T20:31:50Z</dcterms:modified>
</cp:coreProperties>
</file>