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88" r:id="rId2"/>
    <p:sldMasterId id="2147483700" r:id="rId3"/>
  </p:sldMasterIdLst>
  <p:notesMasterIdLst>
    <p:notesMasterId r:id="rId39"/>
  </p:notesMasterIdLst>
  <p:handoutMasterIdLst>
    <p:handoutMasterId r:id="rId40"/>
  </p:handoutMasterIdLst>
  <p:sldIdLst>
    <p:sldId id="794" r:id="rId4"/>
    <p:sldId id="1085" r:id="rId5"/>
    <p:sldId id="804" r:id="rId6"/>
    <p:sldId id="416" r:id="rId7"/>
    <p:sldId id="287" r:id="rId8"/>
    <p:sldId id="622" r:id="rId9"/>
    <p:sldId id="1090" r:id="rId10"/>
    <p:sldId id="1091" r:id="rId11"/>
    <p:sldId id="1094" r:id="rId12"/>
    <p:sldId id="1095" r:id="rId13"/>
    <p:sldId id="1096" r:id="rId14"/>
    <p:sldId id="1097" r:id="rId15"/>
    <p:sldId id="1067" r:id="rId16"/>
    <p:sldId id="652" r:id="rId17"/>
    <p:sldId id="1084" r:id="rId18"/>
    <p:sldId id="1092" r:id="rId19"/>
    <p:sldId id="1098" r:id="rId20"/>
    <p:sldId id="1099" r:id="rId21"/>
    <p:sldId id="1100" r:id="rId22"/>
    <p:sldId id="1101" r:id="rId23"/>
    <p:sldId id="1102" r:id="rId24"/>
    <p:sldId id="1103" r:id="rId25"/>
    <p:sldId id="1073" r:id="rId26"/>
    <p:sldId id="655" r:id="rId27"/>
    <p:sldId id="922" r:id="rId28"/>
    <p:sldId id="1093" r:id="rId29"/>
    <p:sldId id="1104" r:id="rId30"/>
    <p:sldId id="1105" r:id="rId31"/>
    <p:sldId id="1106" r:id="rId32"/>
    <p:sldId id="1107" r:id="rId33"/>
    <p:sldId id="1089" r:id="rId34"/>
    <p:sldId id="749" r:id="rId35"/>
    <p:sldId id="561" r:id="rId36"/>
    <p:sldId id="924" r:id="rId37"/>
    <p:sldId id="908"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3B07"/>
    <a:srgbClr val="303030"/>
    <a:srgbClr val="996633"/>
    <a:srgbClr val="285633"/>
    <a:srgbClr val="FFFFD1"/>
    <a:srgbClr val="CB7935"/>
    <a:srgbClr val="A6925A"/>
    <a:srgbClr val="CC99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96709" autoAdjust="0"/>
  </p:normalViewPr>
  <p:slideViewPr>
    <p:cSldViewPr>
      <p:cViewPr varScale="1">
        <p:scale>
          <a:sx n="86" d="100"/>
          <a:sy n="86" d="100"/>
        </p:scale>
        <p:origin x="1344" y="58"/>
      </p:cViewPr>
      <p:guideLst>
        <p:guide orient="horz" pos="2160"/>
        <p:guide pos="2880"/>
      </p:guideLst>
    </p:cSldViewPr>
  </p:slideViewPr>
  <p:outlineViewPr>
    <p:cViewPr>
      <p:scale>
        <a:sx n="33" d="100"/>
        <a:sy n="33" d="100"/>
      </p:scale>
      <p:origin x="48" y="25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E3FCA5-A52A-443B-A5B1-7E194A08C435}" type="datetimeFigureOut">
              <a:rPr lang="en-US" smtClean="0"/>
              <a:pPr/>
              <a:t>3/4/2013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F67F30-E662-4AB1-ACEF-BC8A478520F8}" type="slidenum">
              <a:rPr lang="en-US" smtClean="0"/>
              <a:pPr/>
              <a:t>‹#›</a:t>
            </a:fld>
            <a:endParaRPr lang="en-US"/>
          </a:p>
        </p:txBody>
      </p:sp>
    </p:spTree>
    <p:extLst>
      <p:ext uri="{BB962C8B-B14F-4D97-AF65-F5344CB8AC3E}">
        <p14:creationId xmlns:p14="http://schemas.microsoft.com/office/powerpoint/2010/main" val="3175551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9E96FC2E-92B0-4858-A30A-9BB3A28AE976}" type="slidenum">
              <a:rPr lang="en-US"/>
              <a:pPr/>
              <a:t>‹#›</a:t>
            </a:fld>
            <a:endParaRPr lang="en-US"/>
          </a:p>
        </p:txBody>
      </p:sp>
    </p:spTree>
    <p:extLst>
      <p:ext uri="{BB962C8B-B14F-4D97-AF65-F5344CB8AC3E}">
        <p14:creationId xmlns:p14="http://schemas.microsoft.com/office/powerpoint/2010/main" val="42671271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a:t>
            </a:fld>
            <a:endParaRPr lang="en-US"/>
          </a:p>
        </p:txBody>
      </p:sp>
    </p:spTree>
    <p:extLst>
      <p:ext uri="{BB962C8B-B14F-4D97-AF65-F5344CB8AC3E}">
        <p14:creationId xmlns:p14="http://schemas.microsoft.com/office/powerpoint/2010/main" val="271806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3</a:t>
            </a:fld>
            <a:endParaRPr lang="en-US"/>
          </a:p>
        </p:txBody>
      </p:sp>
      <p:sp>
        <p:nvSpPr>
          <p:cNvPr id="316418" name="Rectangle 2"/>
          <p:cNvSpPr>
            <a:spLocks noGrp="1" noRot="1" noChangeAspect="1" noChangeArrowheads="1" noTextEdit="1"/>
          </p:cNvSpPr>
          <p:nvPr>
            <p:ph type="sldImg"/>
          </p:nvPr>
        </p:nvSpPr>
        <p:spPr>
          <a:xfrm>
            <a:off x="1143000" y="685800"/>
            <a:ext cx="4572000" cy="342900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4032016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5</a:t>
            </a:fld>
            <a:endParaRPr lang="en-US"/>
          </a:p>
        </p:txBody>
      </p:sp>
    </p:spTree>
    <p:extLst>
      <p:ext uri="{BB962C8B-B14F-4D97-AF65-F5344CB8AC3E}">
        <p14:creationId xmlns:p14="http://schemas.microsoft.com/office/powerpoint/2010/main" val="3857152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R" dirty="0"/>
          </a:p>
        </p:txBody>
      </p:sp>
      <p:sp>
        <p:nvSpPr>
          <p:cNvPr id="4" name="Slide Number Placeholder 3"/>
          <p:cNvSpPr>
            <a:spLocks noGrp="1"/>
          </p:cNvSpPr>
          <p:nvPr>
            <p:ph type="sldNum" sz="quarter" idx="10"/>
          </p:nvPr>
        </p:nvSpPr>
        <p:spPr/>
        <p:txBody>
          <a:bodyPr/>
          <a:lstStyle/>
          <a:p>
            <a:pPr>
              <a:defRPr/>
            </a:pPr>
            <a:fld id="{D1AE53EB-D1E5-4283-970F-AB0C5B9D6071}"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135175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14</a:t>
            </a:fld>
            <a:endParaRPr lang="en-US"/>
          </a:p>
        </p:txBody>
      </p:sp>
    </p:spTree>
    <p:extLst>
      <p:ext uri="{BB962C8B-B14F-4D97-AF65-F5344CB8AC3E}">
        <p14:creationId xmlns:p14="http://schemas.microsoft.com/office/powerpoint/2010/main" val="3850794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24</a:t>
            </a:fld>
            <a:endParaRPr lang="en-US"/>
          </a:p>
        </p:txBody>
      </p:sp>
    </p:spTree>
    <p:extLst>
      <p:ext uri="{BB962C8B-B14F-4D97-AF65-F5344CB8AC3E}">
        <p14:creationId xmlns:p14="http://schemas.microsoft.com/office/powerpoint/2010/main" val="1287381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34</a:t>
            </a:fld>
            <a:endParaRPr lang="en-US"/>
          </a:p>
        </p:txBody>
      </p:sp>
    </p:spTree>
    <p:extLst>
      <p:ext uri="{BB962C8B-B14F-4D97-AF65-F5344CB8AC3E}">
        <p14:creationId xmlns:p14="http://schemas.microsoft.com/office/powerpoint/2010/main" val="2955488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2EB734-796A-4E95-A47B-64E8B6749061}" type="slidenum">
              <a:rPr lang="en-US"/>
              <a:pPr/>
              <a:t>35</a:t>
            </a:fld>
            <a:endParaRPr lang="en-US"/>
          </a:p>
        </p:txBody>
      </p:sp>
      <p:sp>
        <p:nvSpPr>
          <p:cNvPr id="18434" name="Rectangle 2"/>
          <p:cNvSpPr>
            <a:spLocks noGrp="1" noRot="1" noChangeAspect="1" noChangeArrowheads="1" noTextEdit="1"/>
          </p:cNvSpPr>
          <p:nvPr>
            <p:ph type="sldImg"/>
          </p:nvPr>
        </p:nvSpPr>
        <p:spPr>
          <a:xfrm>
            <a:off x="1143000" y="685800"/>
            <a:ext cx="4572000" cy="3429000"/>
          </a:xfrm>
          <a:ln/>
        </p:spPr>
      </p:sp>
      <p:sp>
        <p:nvSpPr>
          <p:cNvPr id="18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15572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506" name="Group 2"/>
          <p:cNvGrpSpPr>
            <a:grpSpLocks/>
          </p:cNvGrpSpPr>
          <p:nvPr/>
        </p:nvGrpSpPr>
        <p:grpSpPr bwMode="auto">
          <a:xfrm>
            <a:off x="2" y="2438401"/>
            <a:ext cx="9009063" cy="1052513"/>
            <a:chOff x="0" y="1536"/>
            <a:chExt cx="5675" cy="663"/>
          </a:xfrm>
        </p:grpSpPr>
        <p:grpSp>
          <p:nvGrpSpPr>
            <p:cNvPr id="21507" name="Group 3"/>
            <p:cNvGrpSpPr>
              <a:grpSpLocks/>
            </p:cNvGrpSpPr>
            <p:nvPr/>
          </p:nvGrpSpPr>
          <p:grpSpPr bwMode="auto">
            <a:xfrm>
              <a:off x="183" y="1604"/>
              <a:ext cx="448" cy="299"/>
              <a:chOff x="720" y="336"/>
              <a:chExt cx="624" cy="432"/>
            </a:xfrm>
          </p:grpSpPr>
          <p:sp>
            <p:nvSpPr>
              <p:cNvPr id="21508"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21509"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21510" name="Group 6"/>
            <p:cNvGrpSpPr>
              <a:grpSpLocks/>
            </p:cNvGrpSpPr>
            <p:nvPr/>
          </p:nvGrpSpPr>
          <p:grpSpPr bwMode="auto">
            <a:xfrm>
              <a:off x="261" y="1870"/>
              <a:ext cx="465" cy="299"/>
              <a:chOff x="912" y="2640"/>
              <a:chExt cx="672" cy="432"/>
            </a:xfrm>
          </p:grpSpPr>
          <p:sp>
            <p:nvSpPr>
              <p:cNvPr id="21511"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21512"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21513"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21514"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21515"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21516" name="Rectangle 12"/>
          <p:cNvSpPr>
            <a:spLocks noGrp="1" noChangeArrowheads="1"/>
          </p:cNvSpPr>
          <p:nvPr>
            <p:ph type="ctrTitle"/>
          </p:nvPr>
        </p:nvSpPr>
        <p:spPr>
          <a:xfrm>
            <a:off x="990600" y="1676401"/>
            <a:ext cx="7772400" cy="1462088"/>
          </a:xfrm>
        </p:spPr>
        <p:txBody>
          <a:bodyPr/>
          <a:lstStyle>
            <a:lvl1pPr>
              <a:defRPr/>
            </a:lvl1pPr>
          </a:lstStyle>
          <a:p>
            <a:r>
              <a:rPr lang="en-US"/>
              <a:t>Click to edit Master title style</a:t>
            </a:r>
          </a:p>
        </p:txBody>
      </p:sp>
      <p:sp>
        <p:nvSpPr>
          <p:cNvPr id="2151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1518"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21519"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21520"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0DBDBD18-52EC-4543-95A7-94002FFBA351}"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2062A0-DF63-4C85-B593-9A872A4EBE55}"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4"/>
            <a:ext cx="1951039"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9" y="214314"/>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2980A9-21B9-4C04-BCE9-635D935807EE}" type="slidenum">
              <a:rPr lang="en-US"/>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9" y="214314"/>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endParaRPr lang="en-US"/>
          </a:p>
        </p:txBody>
      </p:sp>
      <p:sp>
        <p:nvSpPr>
          <p:cNvPr id="5" name="Date Placeholder 4"/>
          <p:cNvSpPr>
            <a:spLocks noGrp="1"/>
          </p:cNvSpPr>
          <p:nvPr>
            <p:ph type="dt" sz="half" idx="10"/>
          </p:nvPr>
        </p:nvSpPr>
        <p:spPr>
          <a:xfrm>
            <a:off x="1162051" y="624363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1" y="6243638"/>
            <a:ext cx="1905000" cy="457200"/>
          </a:xfrm>
        </p:spPr>
        <p:txBody>
          <a:bodyPr/>
          <a:lstStyle>
            <a:lvl1pPr>
              <a:defRPr/>
            </a:lvl1pPr>
          </a:lstStyle>
          <a:p>
            <a:fld id="{22A03716-500E-4B3F-A17A-1660A8F2CB85}" type="slidenum">
              <a:rPr lang="en-US"/>
              <a:pPr/>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DBD18-52EC-4543-95A7-94002FFBA351}"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E7F7E-33AA-4283-8B9E-027FB821B55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7FCE1-6554-404F-86D6-A65B7CF1D19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66C4B-4773-43DA-A1DB-4AFD6C3304D1}"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03FDD6-FB54-4892-B09D-2EA4B7474091}"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4F163F-9188-4589-9629-C6C2491F6D6D}"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AE5B1C-0384-499A-9270-D850812709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1E7F7E-33AA-4283-8B9E-027FB821B55F}" type="slidenum">
              <a:rPr lang="en-US"/>
              <a:pPr/>
              <a:t>‹#›</a:t>
            </a:fld>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6D93-0A32-41BA-AB7C-6F9269F4E8E9}"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4993C-7D65-48A2-93F3-36FEC830A3C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062A0-DF63-4C85-B593-9A872A4EBE55}"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980A9-21B9-4C04-BCE9-635D935807EE}"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DBD18-52EC-4543-95A7-94002FFBA351}"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E7F7E-33AA-4283-8B9E-027FB821B55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7FCE1-6554-404F-86D6-A65B7CF1D19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66C4B-4773-43DA-A1DB-4AFD6C3304D1}"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03FDD6-FB54-4892-B09D-2EA4B7474091}"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4F163F-9188-4589-9629-C6C2491F6D6D}"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C7FCE1-6554-404F-86D6-A65B7CF1D196}" type="slidenum">
              <a:rPr lang="en-US"/>
              <a:pPr/>
              <a:t>‹#›</a:t>
            </a:fld>
            <a:endParaRPr lang="en-US"/>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AE5B1C-0384-499A-9270-D850812709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6D93-0A32-41BA-AB7C-6F9269F4E8E9}"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4993C-7D65-48A2-93F3-36FEC830A3C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062A0-DF63-4C85-B593-9A872A4EBE55}"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980A9-21B9-4C04-BCE9-635D935807EE}"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F66C4B-4773-43DA-A1DB-4AFD6C3304D1}" type="slidenum">
              <a:rPr lang="en-US"/>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603FDD6-FB54-4892-B09D-2EA4B7474091}"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D4F163F-9188-4589-9629-C6C2491F6D6D}"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3AE5B1C-0384-499A-9270-D850812709EF}"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FC6D93-0A32-41BA-AB7C-6F9269F4E8E9}"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64993C-7D65-48A2-93F3-36FEC830A3C6}"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Rectangle 2"/>
          <p:cNvSpPr>
            <a:spLocks noChangeArrowheads="1"/>
          </p:cNvSpPr>
          <p:nvPr/>
        </p:nvSpPr>
        <p:spPr bwMode="ltGray">
          <a:xfrm>
            <a:off x="417514" y="1098551"/>
            <a:ext cx="438151" cy="474663"/>
          </a:xfrm>
          <a:prstGeom prst="rect">
            <a:avLst/>
          </a:prstGeom>
          <a:solidFill>
            <a:schemeClr val="accent2"/>
          </a:solidFill>
          <a:ln w="9525">
            <a:noFill/>
            <a:miter lim="800000"/>
            <a:headEnd/>
            <a:tailEnd/>
          </a:ln>
          <a:effectLst/>
        </p:spPr>
        <p:txBody>
          <a:bodyPr wrap="none" anchor="ctr"/>
          <a:lstStyle/>
          <a:p>
            <a:pPr algn="ctr"/>
            <a:endParaRPr kumimoji="1" lang="en-US" sz="2400"/>
          </a:p>
        </p:txBody>
      </p:sp>
      <p:sp>
        <p:nvSpPr>
          <p:cNvPr id="20483" name="Rectangle 3"/>
          <p:cNvSpPr>
            <a:spLocks noChangeArrowheads="1"/>
          </p:cNvSpPr>
          <p:nvPr/>
        </p:nvSpPr>
        <p:spPr bwMode="ltGray">
          <a:xfrm>
            <a:off x="800100" y="1098551"/>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en-US" sz="2400"/>
          </a:p>
        </p:txBody>
      </p:sp>
      <p:sp>
        <p:nvSpPr>
          <p:cNvPr id="20484" name="Rectangle 4"/>
          <p:cNvSpPr>
            <a:spLocks noChangeArrowheads="1"/>
          </p:cNvSpPr>
          <p:nvPr/>
        </p:nvSpPr>
        <p:spPr bwMode="ltGray">
          <a:xfrm>
            <a:off x="541339"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en-US" sz="2400"/>
          </a:p>
        </p:txBody>
      </p:sp>
      <p:sp>
        <p:nvSpPr>
          <p:cNvPr id="20485" name="Rectangle 5"/>
          <p:cNvSpPr>
            <a:spLocks noChangeArrowheads="1"/>
          </p:cNvSpPr>
          <p:nvPr/>
        </p:nvSpPr>
        <p:spPr bwMode="ltGray">
          <a:xfrm>
            <a:off x="911226"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en-US" sz="2400"/>
          </a:p>
        </p:txBody>
      </p:sp>
      <p:sp>
        <p:nvSpPr>
          <p:cNvPr id="20486" name="Rectangle 6"/>
          <p:cNvSpPr>
            <a:spLocks noChangeArrowheads="1"/>
          </p:cNvSpPr>
          <p:nvPr/>
        </p:nvSpPr>
        <p:spPr bwMode="ltGray">
          <a:xfrm>
            <a:off x="127001" y="1447801"/>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en-US" sz="2400"/>
          </a:p>
        </p:txBody>
      </p:sp>
      <p:sp>
        <p:nvSpPr>
          <p:cNvPr id="20487" name="Rectangle 7"/>
          <p:cNvSpPr>
            <a:spLocks noChangeArrowheads="1"/>
          </p:cNvSpPr>
          <p:nvPr/>
        </p:nvSpPr>
        <p:spPr bwMode="gray">
          <a:xfrm>
            <a:off x="762001" y="990601"/>
            <a:ext cx="31751" cy="1052513"/>
          </a:xfrm>
          <a:prstGeom prst="rect">
            <a:avLst/>
          </a:prstGeom>
          <a:solidFill>
            <a:schemeClr val="bg2"/>
          </a:solidFill>
          <a:ln w="9525">
            <a:noFill/>
            <a:miter lim="800000"/>
            <a:headEnd/>
            <a:tailEnd/>
          </a:ln>
          <a:effectLst/>
        </p:spPr>
        <p:txBody>
          <a:bodyPr wrap="none" anchor="ctr"/>
          <a:lstStyle/>
          <a:p>
            <a:pPr algn="ctr"/>
            <a:endParaRPr kumimoji="1" lang="en-US" sz="2400"/>
          </a:p>
        </p:txBody>
      </p:sp>
      <p:sp>
        <p:nvSpPr>
          <p:cNvPr id="20488" name="Rectangle 8"/>
          <p:cNvSpPr>
            <a:spLocks noChangeArrowheads="1"/>
          </p:cNvSpPr>
          <p:nvPr/>
        </p:nvSpPr>
        <p:spPr bwMode="gray">
          <a:xfrm>
            <a:off x="442914"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en-US" sz="2400"/>
          </a:p>
        </p:txBody>
      </p:sp>
      <p:sp>
        <p:nvSpPr>
          <p:cNvPr id="20489" name="Rectangle 9"/>
          <p:cNvSpPr>
            <a:spLocks noGrp="1" noChangeArrowheads="1"/>
          </p:cNvSpPr>
          <p:nvPr>
            <p:ph type="title"/>
          </p:nvPr>
        </p:nvSpPr>
        <p:spPr bwMode="auto">
          <a:xfrm>
            <a:off x="1150939" y="214314"/>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49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91" name="Rectangle 11"/>
          <p:cNvSpPr>
            <a:spLocks noGrp="1" noChangeArrowheads="1"/>
          </p:cNvSpPr>
          <p:nvPr>
            <p:ph type="dt" sz="half" idx="2"/>
          </p:nvPr>
        </p:nvSpPr>
        <p:spPr bwMode="auto">
          <a:xfrm>
            <a:off x="1162051"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2049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20493" name="Rectangle 13"/>
          <p:cNvSpPr>
            <a:spLocks noGrp="1" noChangeArrowheads="1"/>
          </p:cNvSpPr>
          <p:nvPr>
            <p:ph type="sldNum" sz="quarter" idx="4"/>
          </p:nvPr>
        </p:nvSpPr>
        <p:spPr bwMode="auto">
          <a:xfrm>
            <a:off x="7042151"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56F08F9C-FCE7-4A61-B8C1-DFAF70FC5AF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87" r:id="rId12"/>
  </p:sldLayoutIdLst>
  <p:transition spd="slow">
    <p:fade/>
  </p:transition>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cs typeface="Arial" charset="0"/>
        </a:defRPr>
      </a:lvl2pPr>
      <a:lvl3pPr algn="l" rtl="0" fontAlgn="base">
        <a:spcBef>
          <a:spcPct val="0"/>
        </a:spcBef>
        <a:spcAft>
          <a:spcPct val="0"/>
        </a:spcAft>
        <a:defRPr sz="4400">
          <a:solidFill>
            <a:schemeClr val="tx2"/>
          </a:solidFill>
          <a:latin typeface="Tahoma" pitchFamily="34" charset="0"/>
          <a:cs typeface="Arial" charset="0"/>
        </a:defRPr>
      </a:lvl3pPr>
      <a:lvl4pPr algn="l" rtl="0" fontAlgn="base">
        <a:spcBef>
          <a:spcPct val="0"/>
        </a:spcBef>
        <a:spcAft>
          <a:spcPct val="0"/>
        </a:spcAft>
        <a:defRPr sz="4400">
          <a:solidFill>
            <a:schemeClr val="tx2"/>
          </a:solidFill>
          <a:latin typeface="Tahoma" pitchFamily="34" charset="0"/>
          <a:cs typeface="Arial" charset="0"/>
        </a:defRPr>
      </a:lvl4pPr>
      <a:lvl5pPr algn="l" rtl="0" fontAlgn="base">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08F9C-FCE7-4A61-B8C1-DFAF70FC5A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spd="slow">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08F9C-FCE7-4A61-B8C1-DFAF70FC5AF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spd="slow">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3.jpeg"/><Relationship Id="rId5" Type="http://schemas.openxmlformats.org/officeDocument/2006/relationships/image" Target="../media/image2.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dsmedia.org/resources/illustrations/sweet-publishin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microsoft.com/office/2007/relationships/hdphoto" Target="../media/hdphoto5.wdp"/></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dbcgroups.files.wordpress.com/2009/05/worship.jpg"/>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a:stretch>
            <a:fillRect/>
          </a:stretch>
        </p:blipFill>
        <p:spPr bwMode="auto">
          <a:xfrm>
            <a:off x="0" y="0"/>
            <a:ext cx="9144000" cy="6858000"/>
          </a:xfrm>
          <a:prstGeom prst="rect">
            <a:avLst/>
          </a:prstGeom>
          <a:noFill/>
        </p:spPr>
      </p:pic>
      <p:sp>
        <p:nvSpPr>
          <p:cNvPr id="6" name="Text Box 5"/>
          <p:cNvSpPr txBox="1">
            <a:spLocks noChangeArrowheads="1"/>
          </p:cNvSpPr>
          <p:nvPr/>
        </p:nvSpPr>
        <p:spPr bwMode="auto">
          <a:xfrm>
            <a:off x="7315200" y="6273225"/>
            <a:ext cx="1828800" cy="584775"/>
          </a:xfrm>
          <a:prstGeom prst="rect">
            <a:avLst/>
          </a:prstGeom>
          <a:solidFill>
            <a:schemeClr val="bg2">
              <a:lumMod val="50000"/>
              <a:alpha val="55000"/>
            </a:schemeClr>
          </a:solidFill>
          <a:ln w="9525">
            <a:noFill/>
            <a:miter lim="800000"/>
            <a:headEnd/>
            <a:tailEnd/>
          </a:ln>
          <a:effectLst/>
        </p:spPr>
        <p:txBody>
          <a:bodyPr wrap="square">
            <a:spAutoFit/>
          </a:bodyPr>
          <a:lstStyle/>
          <a:p>
            <a:pPr algn="ctr">
              <a:spcBef>
                <a:spcPct val="50000"/>
              </a:spcBef>
              <a:spcAft>
                <a:spcPts val="1200"/>
              </a:spcAft>
            </a:pPr>
            <a:r>
              <a:rPr lang="es-PR" sz="1600" i="1" dirty="0" smtClean="0">
                <a:latin typeface="Arial" charset="0"/>
              </a:rPr>
              <a:t>Estudios Bíblicos </a:t>
            </a:r>
            <a:r>
              <a:rPr lang="es-PR" sz="1600" i="1" dirty="0" err="1" smtClean="0">
                <a:latin typeface="Arial" charset="0"/>
              </a:rPr>
              <a:t>Lifeway</a:t>
            </a:r>
            <a:r>
              <a:rPr lang="es-PR" sz="1600" i="1" dirty="0" smtClean="0">
                <a:latin typeface="Arial" charset="0"/>
              </a:rPr>
              <a:t> </a:t>
            </a:r>
            <a:r>
              <a:rPr lang="es-PR" sz="1600" dirty="0" smtClean="0">
                <a:latin typeface="Arial" charset="0"/>
              </a:rPr>
              <a:t>®</a:t>
            </a:r>
            <a:endParaRPr lang="es-PR" sz="1600" dirty="0">
              <a:latin typeface="Arial" charset="0"/>
            </a:endParaRPr>
          </a:p>
        </p:txBody>
      </p:sp>
      <p:sp>
        <p:nvSpPr>
          <p:cNvPr id="7" name="Rectangle 2"/>
          <p:cNvSpPr txBox="1">
            <a:spLocks noChangeArrowheads="1"/>
          </p:cNvSpPr>
          <p:nvPr/>
        </p:nvSpPr>
        <p:spPr>
          <a:xfrm>
            <a:off x="762000" y="685800"/>
            <a:ext cx="7696200" cy="2057400"/>
          </a:xfrm>
          <a:prstGeom prst="rect">
            <a:avLst/>
          </a:prstGeom>
          <a:solidFill>
            <a:schemeClr val="bg2">
              <a:lumMod val="50000"/>
              <a:alpha val="55000"/>
            </a:schemeClr>
          </a:solidFill>
          <a:ln/>
        </p:spPr>
        <p:txBody>
          <a:bodyPr vert="horz" lIns="91440" tIns="45720" rIns="91440" bIns="45720" rtlCol="0" anchor="ctr">
            <a:noAutofit/>
          </a:bodyPr>
          <a:lstStyle/>
          <a:p>
            <a:pPr marL="401638" lvl="0" indent="-234950" algn="ctr" fontAlgn="auto">
              <a:spcAft>
                <a:spcPts val="1200"/>
              </a:spcAft>
              <a:defRPr/>
            </a:pPr>
            <a:r>
              <a:rPr kumimoji="0" lang="es-PR" sz="4400" b="0" i="0" u="none" strike="noStrike" kern="1200" cap="none" spc="0" normalizeH="0" baseline="0" noProof="0" dirty="0" smtClean="0">
                <a:ln>
                  <a:noFill/>
                </a:ln>
                <a:effectLst/>
                <a:uLnTx/>
                <a:uFillTx/>
                <a:latin typeface="+mj-lt"/>
                <a:ea typeface="+mj-ea"/>
                <a:cs typeface="+mj-cs"/>
              </a:rPr>
              <a:t>  2</a:t>
            </a:r>
            <a:r>
              <a:rPr kumimoji="0" lang="es-PR" sz="4400" b="0" i="0" u="none" strike="noStrike" kern="1200" cap="none" spc="0" normalizeH="0" baseline="30000" noProof="0" dirty="0" smtClean="0">
                <a:ln>
                  <a:noFill/>
                </a:ln>
                <a:effectLst/>
                <a:uLnTx/>
                <a:uFillTx/>
                <a:latin typeface="+mj-lt"/>
                <a:ea typeface="+mj-ea"/>
                <a:cs typeface="+mj-cs"/>
              </a:rPr>
              <a:t>do</a:t>
            </a:r>
            <a:r>
              <a:rPr kumimoji="0" lang="es-PR" sz="4400" b="0" i="0" u="none" strike="noStrike" kern="1200" cap="none" spc="0" normalizeH="0" baseline="0" noProof="0" dirty="0" smtClean="0">
                <a:ln>
                  <a:noFill/>
                </a:ln>
                <a:effectLst/>
                <a:uLnTx/>
                <a:uFillTx/>
                <a:latin typeface="+mj-lt"/>
                <a:ea typeface="+mj-ea"/>
                <a:cs typeface="+mj-cs"/>
              </a:rPr>
              <a:t> Trimestre/Tema </a:t>
            </a:r>
            <a:r>
              <a:rPr lang="es-PR" sz="4400" dirty="0" smtClean="0">
                <a:latin typeface="+mj-lt"/>
              </a:rPr>
              <a:t>1:               Adoremos de corazón</a:t>
            </a:r>
            <a:endParaRPr kumimoji="0" lang="es-PR" sz="4400" b="0" i="0" u="none" strike="noStrike" kern="1200" cap="none" spc="0" normalizeH="0" baseline="0" noProof="0" dirty="0" smtClean="0">
              <a:ln>
                <a:noFill/>
              </a:ln>
              <a:effectLst/>
              <a:uLnTx/>
              <a:uFillTx/>
              <a:latin typeface="+mj-lt"/>
              <a:ea typeface="+mj-ea"/>
              <a:cs typeface="+mj-cs"/>
            </a:endParaRPr>
          </a:p>
        </p:txBody>
      </p:sp>
      <p:sp>
        <p:nvSpPr>
          <p:cNvPr id="8" name="Rectangle 3"/>
          <p:cNvSpPr txBox="1">
            <a:spLocks noChangeArrowheads="1"/>
          </p:cNvSpPr>
          <p:nvPr/>
        </p:nvSpPr>
        <p:spPr>
          <a:xfrm>
            <a:off x="762000" y="2895600"/>
            <a:ext cx="7696200" cy="2971800"/>
          </a:xfrm>
          <a:prstGeom prst="rect">
            <a:avLst/>
          </a:prstGeom>
          <a:solidFill>
            <a:schemeClr val="bg2">
              <a:lumMod val="50000"/>
              <a:alpha val="55000"/>
            </a:schemeClr>
          </a:solidFill>
          <a:ln/>
        </p:spPr>
        <p:txBody>
          <a:bodyPr vert="horz" lIns="91440" tIns="45720" rIns="91440" bIns="45720" rtlCol="0" anchor="ctr">
            <a:normAutofit/>
          </a:bodyPr>
          <a:lstStyle/>
          <a:p>
            <a:pPr marL="401638" indent="-234950" algn="ctr">
              <a:spcAft>
                <a:spcPts val="600"/>
              </a:spcAft>
              <a:buNone/>
            </a:pPr>
            <a:r>
              <a:rPr lang="es-PR" sz="4400" dirty="0" smtClean="0">
                <a:latin typeface="+mn-lt"/>
              </a:rPr>
              <a:t>“Te anhelo”</a:t>
            </a:r>
          </a:p>
          <a:p>
            <a:pPr marL="401638" marR="0" lvl="0" indent="-234950" algn="ctr" defTabSz="914400" rtl="0" eaLnBrk="1" fontAlgn="auto" latinLnBrk="0" hangingPunct="1">
              <a:lnSpc>
                <a:spcPct val="100000"/>
              </a:lnSpc>
              <a:spcBef>
                <a:spcPct val="20000"/>
              </a:spcBef>
              <a:spcAft>
                <a:spcPts val="600"/>
              </a:spcAft>
              <a:buClrTx/>
              <a:buSzTx/>
              <a:buFont typeface="Arial" pitchFamily="34" charset="0"/>
              <a:buNone/>
              <a:tabLst/>
              <a:defRPr/>
            </a:pPr>
            <a:r>
              <a:rPr lang="es-PR" sz="3600" dirty="0" smtClean="0">
                <a:latin typeface="+mn-lt"/>
                <a:cs typeface="+mn-cs"/>
              </a:rPr>
              <a:t>3</a:t>
            </a:r>
            <a:r>
              <a:rPr kumimoji="0" lang="es-PR" sz="3600" b="0" i="0" u="none" strike="noStrike" kern="1200" cap="none" spc="0" normalizeH="0" baseline="0" noProof="0" dirty="0" smtClean="0">
                <a:ln>
                  <a:noFill/>
                </a:ln>
                <a:effectLst/>
                <a:uLnTx/>
                <a:uFillTx/>
                <a:latin typeface="+mn-lt"/>
                <a:ea typeface="+mn-ea"/>
                <a:cs typeface="+mn-cs"/>
              </a:rPr>
              <a:t> de </a:t>
            </a:r>
            <a:r>
              <a:rPr lang="es-PR" sz="3600" dirty="0" smtClean="0">
                <a:latin typeface="+mn-lt"/>
                <a:cs typeface="+mn-cs"/>
              </a:rPr>
              <a:t>marzo </a:t>
            </a:r>
            <a:r>
              <a:rPr kumimoji="0" lang="es-PR" sz="3600" b="0" i="0" u="none" strike="noStrike" kern="1200" cap="none" spc="0" normalizeH="0" baseline="0" noProof="0" dirty="0" smtClean="0">
                <a:ln>
                  <a:noFill/>
                </a:ln>
                <a:effectLst/>
                <a:uLnTx/>
                <a:uFillTx/>
                <a:latin typeface="+mn-lt"/>
                <a:ea typeface="+mn-ea"/>
                <a:cs typeface="+mn-cs"/>
              </a:rPr>
              <a:t>de 2013</a:t>
            </a:r>
            <a:endParaRPr kumimoji="0" lang="es-PR" sz="3200" b="0" i="0" u="none" strike="noStrike" kern="1200" cap="none" spc="0" normalizeH="0" baseline="0" noProof="0" dirty="0" smtClean="0">
              <a:ln>
                <a:noFill/>
              </a:ln>
              <a:effectLst/>
              <a:uLnTx/>
              <a:uFillTx/>
              <a:latin typeface="+mn-lt"/>
              <a:ea typeface="+mn-ea"/>
              <a:cs typeface="+mn-cs"/>
            </a:endParaRPr>
          </a:p>
          <a:p>
            <a:pPr marL="401638" lvl="0" indent="-234950" algn="ctr" fontAlgn="auto">
              <a:spcBef>
                <a:spcPct val="20000"/>
              </a:spcBef>
              <a:spcAft>
                <a:spcPts val="0"/>
              </a:spcAft>
              <a:defRPr/>
            </a:pPr>
            <a:r>
              <a:rPr kumimoji="0" lang="es-PR" sz="2800" b="0" i="0" u="none" strike="noStrike" kern="1200" cap="none" spc="0" normalizeH="0" baseline="0" noProof="0" dirty="0" smtClean="0">
                <a:ln>
                  <a:noFill/>
                </a:ln>
                <a:effectLst/>
                <a:uLnTx/>
                <a:uFillTx/>
                <a:latin typeface="+mn-lt"/>
                <a:ea typeface="+mn-ea"/>
                <a:cs typeface="+mn-cs"/>
              </a:rPr>
              <a:t>(</a:t>
            </a:r>
            <a:r>
              <a:rPr lang="es-PR" sz="2800" dirty="0" smtClean="0">
                <a:latin typeface="+mn-lt"/>
                <a:cs typeface="+mn-cs"/>
              </a:rPr>
              <a:t>Salmos 42:1-11; 43:1-5</a:t>
            </a:r>
            <a:r>
              <a:rPr kumimoji="0" lang="es-PR" sz="2800" b="0" i="0" u="none" strike="noStrike" kern="1200" cap="none" spc="0" normalizeH="0" baseline="0" noProof="0" dirty="0" smtClean="0">
                <a:ln>
                  <a:noFill/>
                </a:ln>
                <a:effectLst/>
                <a:uLnTx/>
                <a:uFillTx/>
                <a:latin typeface="+mn-lt"/>
                <a:ea typeface="+mn-ea"/>
                <a:cs typeface="+mn-cs"/>
              </a:rPr>
              <a:t>)</a:t>
            </a:r>
            <a:endParaRPr kumimoji="0" lang="es-PR" sz="2800" b="0" i="0" u="none" strike="noStrike" kern="1200" cap="none" spc="0" normalizeH="0" baseline="0" noProof="0" dirty="0">
              <a:ln>
                <a:noFill/>
              </a:ln>
              <a:effectLst/>
              <a:uLnTx/>
              <a:uFillTx/>
              <a:latin typeface="+mn-lt"/>
              <a:ea typeface="+mn-ea"/>
              <a:cs typeface="+mn-cs"/>
            </a:endParaRPr>
          </a:p>
        </p:txBody>
      </p:sp>
      <p:sp>
        <p:nvSpPr>
          <p:cNvPr id="9" name="Text Box 5"/>
          <p:cNvSpPr txBox="1">
            <a:spLocks noChangeArrowheads="1"/>
          </p:cNvSpPr>
          <p:nvPr/>
        </p:nvSpPr>
        <p:spPr bwMode="auto">
          <a:xfrm>
            <a:off x="0" y="6273225"/>
            <a:ext cx="2438400" cy="584775"/>
          </a:xfrm>
          <a:prstGeom prst="rect">
            <a:avLst/>
          </a:prstGeom>
          <a:solidFill>
            <a:schemeClr val="bg2">
              <a:lumMod val="50000"/>
              <a:alpha val="55000"/>
            </a:schemeClr>
          </a:solidFill>
          <a:ln w="9525">
            <a:noFill/>
            <a:miter lim="800000"/>
            <a:headEnd/>
            <a:tailEnd/>
          </a:ln>
          <a:effectLst/>
        </p:spPr>
        <p:txBody>
          <a:bodyPr wrap="square">
            <a:spAutoFit/>
          </a:bodyPr>
          <a:lstStyle/>
          <a:p>
            <a:pPr algn="ctr">
              <a:spcBef>
                <a:spcPct val="50000"/>
              </a:spcBef>
              <a:spcAft>
                <a:spcPts val="1200"/>
              </a:spcAft>
            </a:pPr>
            <a:r>
              <a:rPr lang="es-PR" sz="1600" dirty="0">
                <a:latin typeface="Arial" charset="0"/>
              </a:rPr>
              <a:t>Iglesia Bíblica Bautista de </a:t>
            </a:r>
            <a:r>
              <a:rPr lang="es-PR" sz="1600" dirty="0" smtClean="0">
                <a:latin typeface="Arial" charset="0"/>
              </a:rPr>
              <a:t>Aguadilla</a:t>
            </a:r>
            <a:endParaRPr lang="es-PR" sz="1600" dirty="0">
              <a:latin typeface="Arial" charset="0"/>
            </a:endParaRPr>
          </a:p>
        </p:txBody>
      </p:sp>
      <p:pic>
        <p:nvPicPr>
          <p:cNvPr id="10" name="Picture 6" descr="jesus_fish_lg_clr"/>
          <p:cNvPicPr>
            <a:picLocks noChangeAspect="1" noChangeArrowheads="1"/>
          </p:cNvPicPr>
          <p:nvPr/>
        </p:nvPicPr>
        <p:blipFill>
          <a:blip r:embed="rId5" cstate="screen"/>
          <a:srcRect/>
          <a:stretch>
            <a:fillRect/>
          </a:stretch>
        </p:blipFill>
        <p:spPr bwMode="auto">
          <a:xfrm>
            <a:off x="1828800" y="6604575"/>
            <a:ext cx="533400" cy="266700"/>
          </a:xfrm>
          <a:prstGeom prst="rect">
            <a:avLst/>
          </a:prstGeom>
          <a:noFill/>
          <a:ln w="9525">
            <a:noFill/>
            <a:miter lim="800000"/>
            <a:headEnd/>
            <a:tailEnd/>
          </a:ln>
        </p:spPr>
      </p:pic>
      <p:pic>
        <p:nvPicPr>
          <p:cNvPr id="11" name="Picture 4"/>
          <p:cNvPicPr>
            <a:picLocks noChangeAspect="1" noChangeArrowheads="1"/>
          </p:cNvPicPr>
          <p:nvPr/>
        </p:nvPicPr>
        <p:blipFill>
          <a:blip r:embed="rId6" cstate="screen"/>
          <a:srcRect/>
          <a:stretch>
            <a:fillRect/>
          </a:stretch>
        </p:blipFill>
        <p:spPr bwMode="auto">
          <a:xfrm>
            <a:off x="0" y="0"/>
            <a:ext cx="647700" cy="552450"/>
          </a:xfrm>
          <a:prstGeom prst="rect">
            <a:avLst/>
          </a:prstGeom>
          <a:solidFill>
            <a:schemeClr val="accent1">
              <a:alpha val="42000"/>
            </a:schemeClr>
          </a:solid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bg/>
                                          </p:spTgt>
                                        </p:tgtEl>
                                        <p:attrNameLst>
                                          <p:attrName>style.visibility</p:attrName>
                                        </p:attrNameLst>
                                      </p:cBhvr>
                                      <p:to>
                                        <p:strVal val="visible"/>
                                      </p:to>
                                    </p:set>
                                    <p:animEffect transition="in" filter="fade">
                                      <p:cBhvr>
                                        <p:cTn id="10" dur="2000"/>
                                        <p:tgtEl>
                                          <p:spTgt spid="8">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2000"/>
                                        <p:tgtEl>
                                          <p:spTgt spid="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2000"/>
                                        <p:tgtEl>
                                          <p:spTgt spid="8">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2000"/>
                                        <p:tgtEl>
                                          <p:spTgt spid="8">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10</a:t>
            </a:fld>
            <a:endParaRPr lang="en-US" dirty="0"/>
          </a:p>
        </p:txBody>
      </p:sp>
      <p:sp>
        <p:nvSpPr>
          <p:cNvPr id="327682" name="Rectangle 2"/>
          <p:cNvSpPr>
            <a:spLocks noGrp="1" noChangeArrowheads="1"/>
          </p:cNvSpPr>
          <p:nvPr>
            <p:ph type="body" idx="1"/>
          </p:nvPr>
        </p:nvSpPr>
        <p:spPr>
          <a:xfrm>
            <a:off x="381000" y="2057400"/>
            <a:ext cx="8229600" cy="3657600"/>
          </a:xfrm>
        </p:spPr>
        <p:txBody>
          <a:bodyPr/>
          <a:lstStyle/>
          <a:p>
            <a:r>
              <a:rPr lang="es-ES" i="1" dirty="0" smtClean="0"/>
              <a:t>El Dios vivo</a:t>
            </a:r>
            <a:r>
              <a:rPr lang="es-ES" dirty="0" smtClean="0"/>
              <a:t> (</a:t>
            </a:r>
            <a:r>
              <a:rPr lang="es-ES" dirty="0" smtClean="0">
                <a:solidFill>
                  <a:schemeClr val="tx2"/>
                </a:solidFill>
              </a:rPr>
              <a:t>v. 2</a:t>
            </a:r>
            <a:r>
              <a:rPr lang="es-ES" dirty="0" smtClean="0"/>
              <a:t>) es la fuente de agua viva. </a:t>
            </a:r>
          </a:p>
          <a:p>
            <a:pPr lvl="1"/>
            <a:r>
              <a:rPr lang="es-ES" dirty="0" smtClean="0"/>
              <a:t>Uno que ha experimentado el gozo de la comunión con Dios, nunca estará satisfecho sin esta comunión. Cuando algo la interrumpe el creyente siente tristeza. </a:t>
            </a:r>
          </a:p>
          <a:p>
            <a:pPr lvl="1"/>
            <a:r>
              <a:rPr lang="es-ES" i="1" dirty="0" smtClean="0"/>
              <a:t>Alimento</a:t>
            </a:r>
            <a:r>
              <a:rPr lang="es-ES" dirty="0" smtClean="0"/>
              <a:t> o “pan de lágrimas” (</a:t>
            </a:r>
            <a:r>
              <a:rPr lang="es-ES" dirty="0" smtClean="0">
                <a:solidFill>
                  <a:schemeClr val="tx2"/>
                </a:solidFill>
              </a:rPr>
              <a:t>v. 3</a:t>
            </a:r>
            <a:r>
              <a:rPr lang="es-ES" dirty="0" smtClean="0"/>
              <a:t>) es una expresión de mucho dolor; y el dolor se agrava porque los incrédulos se burlan. (Carro)</a:t>
            </a:r>
          </a:p>
        </p:txBody>
      </p:sp>
      <p:sp>
        <p:nvSpPr>
          <p:cNvPr id="6" name="Rectangle 3"/>
          <p:cNvSpPr>
            <a:spLocks noGrp="1" noChangeArrowheads="1"/>
          </p:cNvSpPr>
          <p:nvPr>
            <p:ph type="title"/>
          </p:nvPr>
        </p:nvSpPr>
        <p:spPr>
          <a:xfrm>
            <a:off x="1371600" y="609600"/>
            <a:ext cx="7010400" cy="1004888"/>
          </a:xfrm>
        </p:spPr>
        <p:txBody>
          <a:bodyPr/>
          <a:lstStyle/>
          <a:p>
            <a:pPr marL="742950" indent="-742950">
              <a:spcAft>
                <a:spcPts val="600"/>
              </a:spcAft>
              <a:buFont typeface="+mj-lt"/>
              <a:buAutoNum type="arabicPeriod"/>
            </a:pPr>
            <a:r>
              <a:rPr lang="es-PR" dirty="0" smtClean="0"/>
              <a:t>Sed de Dios                           (Salmos 42:1-5)</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7682">
                                            <p:txEl>
                                              <p:pRg st="0" end="0"/>
                                            </p:txEl>
                                          </p:spTgt>
                                        </p:tgtEl>
                                        <p:attrNameLst>
                                          <p:attrName>style.visibility</p:attrName>
                                        </p:attrNameLst>
                                      </p:cBhvr>
                                      <p:to>
                                        <p:strVal val="visible"/>
                                      </p:to>
                                    </p:set>
                                    <p:animEffect transition="in" filter="fade">
                                      <p:cBhvr>
                                        <p:cTn id="7" dur="2000"/>
                                        <p:tgtEl>
                                          <p:spTgt spid="32768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7682">
                                            <p:txEl>
                                              <p:pRg st="1" end="1"/>
                                            </p:txEl>
                                          </p:spTgt>
                                        </p:tgtEl>
                                        <p:attrNameLst>
                                          <p:attrName>style.visibility</p:attrName>
                                        </p:attrNameLst>
                                      </p:cBhvr>
                                      <p:to>
                                        <p:strVal val="visible"/>
                                      </p:to>
                                    </p:set>
                                    <p:animEffect transition="in" filter="fade">
                                      <p:cBhvr>
                                        <p:cTn id="10" dur="2000"/>
                                        <p:tgtEl>
                                          <p:spTgt spid="32768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27682">
                                            <p:txEl>
                                              <p:pRg st="2" end="2"/>
                                            </p:txEl>
                                          </p:spTgt>
                                        </p:tgtEl>
                                        <p:attrNameLst>
                                          <p:attrName>style.visibility</p:attrName>
                                        </p:attrNameLst>
                                      </p:cBhvr>
                                      <p:to>
                                        <p:strVal val="visible"/>
                                      </p:to>
                                    </p:set>
                                    <p:animEffect transition="in" filter="fade">
                                      <p:cBhvr>
                                        <p:cTn id="13" dur="2000"/>
                                        <p:tgtEl>
                                          <p:spTgt spid="3276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11</a:t>
            </a:fld>
            <a:endParaRPr lang="en-US" dirty="0"/>
          </a:p>
        </p:txBody>
      </p:sp>
      <p:sp>
        <p:nvSpPr>
          <p:cNvPr id="327682" name="Rectangle 2"/>
          <p:cNvSpPr>
            <a:spLocks noGrp="1" noChangeArrowheads="1"/>
          </p:cNvSpPr>
          <p:nvPr>
            <p:ph type="body" idx="1"/>
          </p:nvPr>
        </p:nvSpPr>
        <p:spPr>
          <a:xfrm>
            <a:off x="381000" y="2057400"/>
            <a:ext cx="8229600" cy="3657600"/>
          </a:xfrm>
        </p:spPr>
        <p:txBody>
          <a:bodyPr/>
          <a:lstStyle/>
          <a:p>
            <a:r>
              <a:rPr lang="es-ES" dirty="0" smtClean="0"/>
              <a:t>Experiencia pasada de la presencia y el poder de Dios (</a:t>
            </a:r>
            <a:r>
              <a:rPr lang="es-ES" dirty="0" smtClean="0">
                <a:solidFill>
                  <a:schemeClr val="tx2"/>
                </a:solidFill>
              </a:rPr>
              <a:t>v. 4</a:t>
            </a:r>
            <a:r>
              <a:rPr lang="es-ES" dirty="0" smtClean="0"/>
              <a:t>) </a:t>
            </a:r>
          </a:p>
          <a:p>
            <a:pPr lvl="1"/>
            <a:r>
              <a:rPr lang="es-ES" dirty="0" smtClean="0"/>
              <a:t>Recuerda sus experiencias de adoración y comunión junto con el pueblo de Dios; él mismo había sido activo en dirigir a otros. </a:t>
            </a:r>
          </a:p>
          <a:p>
            <a:pPr lvl="1"/>
            <a:r>
              <a:rPr lang="es-ES" dirty="0" smtClean="0"/>
              <a:t>Tales recuerdos aumentan su nostalgia y le dan esperanza. (Carro)</a:t>
            </a:r>
          </a:p>
        </p:txBody>
      </p:sp>
      <p:sp>
        <p:nvSpPr>
          <p:cNvPr id="6" name="Rectangle 3"/>
          <p:cNvSpPr>
            <a:spLocks noGrp="1" noChangeArrowheads="1"/>
          </p:cNvSpPr>
          <p:nvPr>
            <p:ph type="title"/>
          </p:nvPr>
        </p:nvSpPr>
        <p:spPr>
          <a:xfrm>
            <a:off x="1371600" y="609600"/>
            <a:ext cx="7010400" cy="1004888"/>
          </a:xfrm>
        </p:spPr>
        <p:txBody>
          <a:bodyPr/>
          <a:lstStyle/>
          <a:p>
            <a:pPr marL="742950" indent="-742950">
              <a:spcAft>
                <a:spcPts val="600"/>
              </a:spcAft>
              <a:buFont typeface="+mj-lt"/>
              <a:buAutoNum type="arabicPeriod"/>
            </a:pPr>
            <a:r>
              <a:rPr lang="es-PR" dirty="0" smtClean="0"/>
              <a:t>Sed de Dios                           (Salmos 42:1-5)</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7682">
                                            <p:txEl>
                                              <p:pRg st="0" end="0"/>
                                            </p:txEl>
                                          </p:spTgt>
                                        </p:tgtEl>
                                        <p:attrNameLst>
                                          <p:attrName>style.visibility</p:attrName>
                                        </p:attrNameLst>
                                      </p:cBhvr>
                                      <p:to>
                                        <p:strVal val="visible"/>
                                      </p:to>
                                    </p:set>
                                    <p:animEffect transition="in" filter="fade">
                                      <p:cBhvr>
                                        <p:cTn id="7" dur="2000"/>
                                        <p:tgtEl>
                                          <p:spTgt spid="32768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7682">
                                            <p:txEl>
                                              <p:pRg st="1" end="1"/>
                                            </p:txEl>
                                          </p:spTgt>
                                        </p:tgtEl>
                                        <p:attrNameLst>
                                          <p:attrName>style.visibility</p:attrName>
                                        </p:attrNameLst>
                                      </p:cBhvr>
                                      <p:to>
                                        <p:strVal val="visible"/>
                                      </p:to>
                                    </p:set>
                                    <p:animEffect transition="in" filter="fade">
                                      <p:cBhvr>
                                        <p:cTn id="10" dur="2000"/>
                                        <p:tgtEl>
                                          <p:spTgt spid="32768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27682">
                                            <p:txEl>
                                              <p:pRg st="2" end="2"/>
                                            </p:txEl>
                                          </p:spTgt>
                                        </p:tgtEl>
                                        <p:attrNameLst>
                                          <p:attrName>style.visibility</p:attrName>
                                        </p:attrNameLst>
                                      </p:cBhvr>
                                      <p:to>
                                        <p:strVal val="visible"/>
                                      </p:to>
                                    </p:set>
                                    <p:animEffect transition="in" filter="fade">
                                      <p:cBhvr>
                                        <p:cTn id="13" dur="2000"/>
                                        <p:tgtEl>
                                          <p:spTgt spid="3276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12</a:t>
            </a:fld>
            <a:endParaRPr lang="en-US" dirty="0"/>
          </a:p>
        </p:txBody>
      </p:sp>
      <p:sp>
        <p:nvSpPr>
          <p:cNvPr id="327682" name="Rectangle 2"/>
          <p:cNvSpPr>
            <a:spLocks noGrp="1" noChangeArrowheads="1"/>
          </p:cNvSpPr>
          <p:nvPr>
            <p:ph type="body" idx="1"/>
          </p:nvPr>
        </p:nvSpPr>
        <p:spPr>
          <a:xfrm>
            <a:off x="381000" y="2057400"/>
            <a:ext cx="8229600" cy="3657600"/>
          </a:xfrm>
        </p:spPr>
        <p:txBody>
          <a:bodyPr/>
          <a:lstStyle/>
          <a:p>
            <a:r>
              <a:rPr lang="es-ES" dirty="0" smtClean="0"/>
              <a:t>El </a:t>
            </a:r>
            <a:r>
              <a:rPr lang="es-ES" dirty="0" smtClean="0">
                <a:solidFill>
                  <a:schemeClr val="tx2"/>
                </a:solidFill>
              </a:rPr>
              <a:t>v. 5</a:t>
            </a:r>
            <a:r>
              <a:rPr lang="es-ES" dirty="0" smtClean="0"/>
              <a:t> es el estribillo que se repite en </a:t>
            </a:r>
            <a:r>
              <a:rPr lang="es-ES" dirty="0" smtClean="0">
                <a:solidFill>
                  <a:schemeClr val="tx2"/>
                </a:solidFill>
              </a:rPr>
              <a:t>42:11 </a:t>
            </a:r>
            <a:r>
              <a:rPr lang="es-ES" dirty="0" smtClean="0"/>
              <a:t>y </a:t>
            </a:r>
            <a:r>
              <a:rPr lang="es-ES" dirty="0" smtClean="0">
                <a:solidFill>
                  <a:schemeClr val="tx2"/>
                </a:solidFill>
              </a:rPr>
              <a:t>43:5</a:t>
            </a:r>
            <a:r>
              <a:rPr lang="es-ES" dirty="0" smtClean="0"/>
              <a:t>. </a:t>
            </a:r>
          </a:p>
          <a:p>
            <a:pPr lvl="1"/>
            <a:r>
              <a:rPr lang="es-ES" dirty="0" smtClean="0"/>
              <a:t>Reflexiona sobre su experiencia ahora, sus experiencias en el pasado y en la revelación de Dios; he aquí el secreto de crecimiento en la vida con Dios</a:t>
            </a:r>
          </a:p>
          <a:p>
            <a:pPr lvl="1"/>
            <a:r>
              <a:rPr lang="es-ES" dirty="0" smtClean="0"/>
              <a:t>Tal reflexión produjo dos resultados: 1) la confianza y la decisión de esperar </a:t>
            </a:r>
            <a:r>
              <a:rPr lang="es-ES" i="1" dirty="0" smtClean="0"/>
              <a:t>en Dios:</a:t>
            </a:r>
            <a:r>
              <a:rPr lang="es-ES" dirty="0" smtClean="0"/>
              <a:t> su fe creció; y 2) la reafirmación de su relación personal con Dios. (Carro)</a:t>
            </a:r>
          </a:p>
        </p:txBody>
      </p:sp>
      <p:sp>
        <p:nvSpPr>
          <p:cNvPr id="6" name="Rectangle 3"/>
          <p:cNvSpPr>
            <a:spLocks noGrp="1" noChangeArrowheads="1"/>
          </p:cNvSpPr>
          <p:nvPr>
            <p:ph type="title"/>
          </p:nvPr>
        </p:nvSpPr>
        <p:spPr>
          <a:xfrm>
            <a:off x="1371600" y="609600"/>
            <a:ext cx="7010400" cy="1004888"/>
          </a:xfrm>
        </p:spPr>
        <p:txBody>
          <a:bodyPr/>
          <a:lstStyle/>
          <a:p>
            <a:pPr marL="742950" indent="-742950">
              <a:spcAft>
                <a:spcPts val="600"/>
              </a:spcAft>
              <a:buFont typeface="+mj-lt"/>
              <a:buAutoNum type="arabicPeriod"/>
            </a:pPr>
            <a:r>
              <a:rPr lang="es-PR" dirty="0" smtClean="0"/>
              <a:t>Sed de Dios                           (Salmos 42:1-5)</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7682">
                                            <p:txEl>
                                              <p:pRg st="0" end="0"/>
                                            </p:txEl>
                                          </p:spTgt>
                                        </p:tgtEl>
                                        <p:attrNameLst>
                                          <p:attrName>style.visibility</p:attrName>
                                        </p:attrNameLst>
                                      </p:cBhvr>
                                      <p:to>
                                        <p:strVal val="visible"/>
                                      </p:to>
                                    </p:set>
                                    <p:animEffect transition="in" filter="fade">
                                      <p:cBhvr>
                                        <p:cTn id="7" dur="2000"/>
                                        <p:tgtEl>
                                          <p:spTgt spid="32768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7682">
                                            <p:txEl>
                                              <p:pRg st="1" end="1"/>
                                            </p:txEl>
                                          </p:spTgt>
                                        </p:tgtEl>
                                        <p:attrNameLst>
                                          <p:attrName>style.visibility</p:attrName>
                                        </p:attrNameLst>
                                      </p:cBhvr>
                                      <p:to>
                                        <p:strVal val="visible"/>
                                      </p:to>
                                    </p:set>
                                    <p:animEffect transition="in" filter="fade">
                                      <p:cBhvr>
                                        <p:cTn id="10" dur="2000"/>
                                        <p:tgtEl>
                                          <p:spTgt spid="32768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27682">
                                            <p:txEl>
                                              <p:pRg st="2" end="2"/>
                                            </p:txEl>
                                          </p:spTgt>
                                        </p:tgtEl>
                                        <p:attrNameLst>
                                          <p:attrName>style.visibility</p:attrName>
                                        </p:attrNameLst>
                                      </p:cBhvr>
                                      <p:to>
                                        <p:strVal val="visible"/>
                                      </p:to>
                                    </p:set>
                                    <p:animEffect transition="in" filter="fade">
                                      <p:cBhvr>
                                        <p:cTn id="13" dur="2000"/>
                                        <p:tgtEl>
                                          <p:spTgt spid="3276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2"/>
          </p:nvPr>
        </p:nvSpPr>
        <p:spPr/>
        <p:txBody>
          <a:bodyPr/>
          <a:lstStyle/>
          <a:p>
            <a:fld id="{16B09203-8026-47FB-8251-8C4838F7468D}" type="slidenum">
              <a:rPr lang="en-US" smtClean="0"/>
              <a:pPr/>
              <a:t>13</a:t>
            </a:fld>
            <a:endParaRPr lang="en-US" dirty="0"/>
          </a:p>
        </p:txBody>
      </p:sp>
      <p:sp>
        <p:nvSpPr>
          <p:cNvPr id="6" name="Rectangle 13"/>
          <p:cNvSpPr txBox="1">
            <a:spLocks noChangeArrowheads="1"/>
          </p:cNvSpPr>
          <p:nvPr/>
        </p:nvSpPr>
        <p:spPr bwMode="auto">
          <a:xfrm>
            <a:off x="7042151"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algn="r">
              <a:defRPr/>
            </a:pPr>
            <a:fld id="{B40BEE61-78A7-4B3C-8981-FE4F09B794B2}" type="slidenum">
              <a:rPr lang="en-US" sz="1400" smtClean="0">
                <a:solidFill>
                  <a:srgbClr val="000000"/>
                </a:solidFill>
              </a:rPr>
              <a:pPr algn="r">
                <a:defRPr/>
              </a:pPr>
              <a:t>13</a:t>
            </a:fld>
            <a:endParaRPr lang="en-US" sz="1400">
              <a:solidFill>
                <a:srgbClr val="000000"/>
              </a:solidFill>
            </a:endParaRPr>
          </a:p>
        </p:txBody>
      </p:sp>
      <p:sp>
        <p:nvSpPr>
          <p:cNvPr id="15" name="Rectangle 14"/>
          <p:cNvSpPr/>
          <p:nvPr/>
        </p:nvSpPr>
        <p:spPr>
          <a:xfrm>
            <a:off x="6248400" y="3048000"/>
            <a:ext cx="256802" cy="369332"/>
          </a:xfrm>
          <a:prstGeom prst="rect">
            <a:avLst/>
          </a:prstGeom>
        </p:spPr>
        <p:txBody>
          <a:bodyPr wrap="none">
            <a:spAutoFit/>
          </a:bodyPr>
          <a:lstStyle/>
          <a:p>
            <a:r>
              <a:rPr lang="es-PR" dirty="0" smtClean="0">
                <a:solidFill>
                  <a:srgbClr val="000000"/>
                </a:solidFill>
              </a:rPr>
              <a:t> </a:t>
            </a:r>
            <a:endParaRPr lang="es-PR" dirty="0">
              <a:solidFill>
                <a:srgbClr val="000000"/>
              </a:solidFill>
            </a:endParaRPr>
          </a:p>
        </p:txBody>
      </p:sp>
      <p:sp>
        <p:nvSpPr>
          <p:cNvPr id="8" name="Content Placeholder 2"/>
          <p:cNvSpPr>
            <a:spLocks noGrp="1"/>
          </p:cNvSpPr>
          <p:nvPr>
            <p:ph idx="1"/>
          </p:nvPr>
        </p:nvSpPr>
        <p:spPr>
          <a:xfrm>
            <a:off x="533400" y="2209800"/>
            <a:ext cx="8153400" cy="3200400"/>
          </a:xfrm>
        </p:spPr>
        <p:txBody>
          <a:bodyPr/>
          <a:lstStyle/>
          <a:p>
            <a:r>
              <a:rPr lang="es-PR" dirty="0" smtClean="0"/>
              <a:t>¿Cómo podemos acomodar nuestra vida de manera que cultivemos una intensa sed de Dios y luego nos esforcemos por saciarla?</a:t>
            </a:r>
          </a:p>
        </p:txBody>
      </p:sp>
      <p:sp>
        <p:nvSpPr>
          <p:cNvPr id="10" name="Rectangle 3"/>
          <p:cNvSpPr>
            <a:spLocks noGrp="1" noChangeArrowheads="1"/>
          </p:cNvSpPr>
          <p:nvPr>
            <p:ph type="title"/>
          </p:nvPr>
        </p:nvSpPr>
        <p:spPr>
          <a:xfrm>
            <a:off x="1371600" y="609600"/>
            <a:ext cx="7010400" cy="1004888"/>
          </a:xfrm>
        </p:spPr>
        <p:txBody>
          <a:bodyPr/>
          <a:lstStyle/>
          <a:p>
            <a:pPr marL="742950" indent="-742950">
              <a:spcAft>
                <a:spcPts val="600"/>
              </a:spcAft>
              <a:buFont typeface="+mj-lt"/>
              <a:buAutoNum type="arabicPeriod"/>
            </a:pPr>
            <a:r>
              <a:rPr lang="es-PR" dirty="0" smtClean="0"/>
              <a:t>Sed de Dios                           (Salmos 42:1-5)</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14</a:t>
            </a:fld>
            <a:endParaRPr lang="en-US"/>
          </a:p>
        </p:txBody>
      </p:sp>
      <p:sp>
        <p:nvSpPr>
          <p:cNvPr id="327683" name="Rectangle 3"/>
          <p:cNvSpPr>
            <a:spLocks noGrp="1" noChangeArrowheads="1"/>
          </p:cNvSpPr>
          <p:nvPr>
            <p:ph type="title"/>
          </p:nvPr>
        </p:nvSpPr>
        <p:spPr>
          <a:xfrm>
            <a:off x="1066800" y="685800"/>
            <a:ext cx="8001000" cy="914400"/>
          </a:xfrm>
        </p:spPr>
        <p:txBody>
          <a:bodyPr/>
          <a:lstStyle/>
          <a:p>
            <a:pPr marL="742950" indent="-742950">
              <a:spcAft>
                <a:spcPts val="600"/>
              </a:spcAft>
              <a:buFont typeface="+mj-lt"/>
              <a:buAutoNum type="arabicPeriod" startAt="2"/>
            </a:pPr>
            <a:r>
              <a:rPr lang="es-PR" dirty="0" smtClean="0"/>
              <a:t>Desesperación por Dios          (Salmos 42:6-11)</a:t>
            </a:r>
          </a:p>
        </p:txBody>
      </p:sp>
      <p:pic>
        <p:nvPicPr>
          <p:cNvPr id="6" name="Picture 2" descr="http://2.bp.blogspot.com/-0Hc0ixVzUuQ/T7NUvi4SXzI/AAAAAAAACeo/yITwjDueEbU/s1600/llorando.jpg"/>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Lst>
          </a:blip>
          <a:srcRect/>
          <a:stretch>
            <a:fillRect/>
          </a:stretch>
        </p:blipFill>
        <p:spPr bwMode="auto">
          <a:xfrm>
            <a:off x="1752600" y="1905000"/>
            <a:ext cx="5715400" cy="48768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15</a:t>
            </a:fld>
            <a:endParaRPr lang="en-US"/>
          </a:p>
        </p:txBody>
      </p:sp>
      <p:sp>
        <p:nvSpPr>
          <p:cNvPr id="327682" name="Rectangle 2"/>
          <p:cNvSpPr>
            <a:spLocks noGrp="1" noChangeArrowheads="1"/>
          </p:cNvSpPr>
          <p:nvPr>
            <p:ph type="body" idx="1"/>
          </p:nvPr>
        </p:nvSpPr>
        <p:spPr>
          <a:xfrm>
            <a:off x="152400" y="2057400"/>
            <a:ext cx="8610600" cy="4419600"/>
          </a:xfrm>
        </p:spPr>
        <p:txBody>
          <a:bodyPr/>
          <a:lstStyle/>
          <a:p>
            <a:pPr>
              <a:buNone/>
            </a:pPr>
            <a:r>
              <a:rPr lang="es-ES" dirty="0" smtClean="0"/>
              <a:t>	"Dios mío, mi alma está abatida en mí; Me acordaré, por tanto, de ti desde la tierra del Jordán, Y de los </a:t>
            </a:r>
            <a:r>
              <a:rPr lang="es-ES" dirty="0" err="1" smtClean="0"/>
              <a:t>hermonitas</a:t>
            </a:r>
            <a:r>
              <a:rPr lang="es-ES" dirty="0" smtClean="0"/>
              <a:t>, desde el monte de Mizar. Un abismo llama a otro a la voz de tus cascadas; Todas tus ondas y tus olas han pasado sobre mí. Pero de día mandará Jehová su misericordia, Y de noche su cántico estará conmigo, Y mi oración al Dios de mi vida..."</a:t>
            </a:r>
          </a:p>
        </p:txBody>
      </p:sp>
      <p:sp>
        <p:nvSpPr>
          <p:cNvPr id="7" name="Rectangle 3"/>
          <p:cNvSpPr>
            <a:spLocks noGrp="1" noChangeArrowheads="1"/>
          </p:cNvSpPr>
          <p:nvPr>
            <p:ph type="title"/>
          </p:nvPr>
        </p:nvSpPr>
        <p:spPr>
          <a:xfrm>
            <a:off x="1066800" y="685800"/>
            <a:ext cx="8001000" cy="914400"/>
          </a:xfrm>
        </p:spPr>
        <p:txBody>
          <a:bodyPr/>
          <a:lstStyle/>
          <a:p>
            <a:pPr marL="742950" indent="-742950">
              <a:spcAft>
                <a:spcPts val="600"/>
              </a:spcAft>
              <a:buFont typeface="+mj-lt"/>
              <a:buAutoNum type="arabicPeriod" startAt="2"/>
            </a:pPr>
            <a:r>
              <a:rPr lang="es-PR" dirty="0" smtClean="0"/>
              <a:t>Desesperación por Dios          (Salmos 42:6-11)</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7682">
                                            <p:txEl>
                                              <p:pRg st="0" end="0"/>
                                            </p:txEl>
                                          </p:spTgt>
                                        </p:tgtEl>
                                        <p:attrNameLst>
                                          <p:attrName>style.visibility</p:attrName>
                                        </p:attrNameLst>
                                      </p:cBhvr>
                                      <p:to>
                                        <p:strVal val="visible"/>
                                      </p:to>
                                    </p:set>
                                    <p:animEffect transition="in" filter="fade">
                                      <p:cBhvr>
                                        <p:cTn id="7" dur="2000"/>
                                        <p:tgtEl>
                                          <p:spTgt spid="3276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16</a:t>
            </a:fld>
            <a:endParaRPr lang="en-US"/>
          </a:p>
        </p:txBody>
      </p:sp>
      <p:sp>
        <p:nvSpPr>
          <p:cNvPr id="327682" name="Rectangle 2"/>
          <p:cNvSpPr>
            <a:spLocks noGrp="1" noChangeArrowheads="1"/>
          </p:cNvSpPr>
          <p:nvPr>
            <p:ph type="body" idx="1"/>
          </p:nvPr>
        </p:nvSpPr>
        <p:spPr>
          <a:xfrm>
            <a:off x="152400" y="2057400"/>
            <a:ext cx="8610600" cy="4419600"/>
          </a:xfrm>
        </p:spPr>
        <p:txBody>
          <a:bodyPr/>
          <a:lstStyle/>
          <a:p>
            <a:pPr>
              <a:buNone/>
            </a:pPr>
            <a:r>
              <a:rPr lang="es-ES" dirty="0" smtClean="0"/>
              <a:t>	"...Diré a Dios: Roca mía, ¿por qué te has olvidado de mí? ¿Por qué andaré yo enlutado por la opresión del enemigo? Como quien hiere mis huesos, mis enemigos me afrentan, Diciéndome cada día: ¿Dónde está tu Dios? ¿Por qué te abates, oh alma mía, Y por qué te turbas dentro de mí? Espera en Dios; porque aún he de alabarle, Salvación mía y Dios mío."</a:t>
            </a:r>
          </a:p>
        </p:txBody>
      </p:sp>
      <p:sp>
        <p:nvSpPr>
          <p:cNvPr id="7" name="Rectangle 3"/>
          <p:cNvSpPr>
            <a:spLocks noGrp="1" noChangeArrowheads="1"/>
          </p:cNvSpPr>
          <p:nvPr>
            <p:ph type="title"/>
          </p:nvPr>
        </p:nvSpPr>
        <p:spPr>
          <a:xfrm>
            <a:off x="1066800" y="685800"/>
            <a:ext cx="8001000" cy="914400"/>
          </a:xfrm>
        </p:spPr>
        <p:txBody>
          <a:bodyPr/>
          <a:lstStyle/>
          <a:p>
            <a:pPr marL="742950" indent="-742950">
              <a:spcAft>
                <a:spcPts val="600"/>
              </a:spcAft>
              <a:buFont typeface="+mj-lt"/>
              <a:buAutoNum type="arabicPeriod" startAt="2"/>
            </a:pPr>
            <a:r>
              <a:rPr lang="es-PR" dirty="0" smtClean="0"/>
              <a:t>Desesperación por Dios          (Salmos 42:6-11)</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7682">
                                            <p:txEl>
                                              <p:pRg st="0" end="0"/>
                                            </p:txEl>
                                          </p:spTgt>
                                        </p:tgtEl>
                                        <p:attrNameLst>
                                          <p:attrName>style.visibility</p:attrName>
                                        </p:attrNameLst>
                                      </p:cBhvr>
                                      <p:to>
                                        <p:strVal val="visible"/>
                                      </p:to>
                                    </p:set>
                                    <p:animEffect transition="in" filter="fade">
                                      <p:cBhvr>
                                        <p:cTn id="7" dur="2000"/>
                                        <p:tgtEl>
                                          <p:spTgt spid="3276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17</a:t>
            </a:fld>
            <a:endParaRPr lang="en-US"/>
          </a:p>
        </p:txBody>
      </p:sp>
      <p:sp>
        <p:nvSpPr>
          <p:cNvPr id="327682" name="Rectangle 2"/>
          <p:cNvSpPr>
            <a:spLocks noGrp="1" noChangeArrowheads="1"/>
          </p:cNvSpPr>
          <p:nvPr>
            <p:ph type="body" idx="1"/>
          </p:nvPr>
        </p:nvSpPr>
        <p:spPr>
          <a:xfrm>
            <a:off x="152400" y="2057400"/>
            <a:ext cx="8610600" cy="4419600"/>
          </a:xfrm>
        </p:spPr>
        <p:txBody>
          <a:bodyPr/>
          <a:lstStyle/>
          <a:p>
            <a:r>
              <a:rPr lang="es-ES" dirty="0" smtClean="0"/>
              <a:t>(</a:t>
            </a:r>
            <a:r>
              <a:rPr lang="es-ES" dirty="0" smtClean="0">
                <a:solidFill>
                  <a:schemeClr val="tx2"/>
                </a:solidFill>
              </a:rPr>
              <a:t>vv. 6–10)</a:t>
            </a:r>
            <a:r>
              <a:rPr lang="es-ES" dirty="0" smtClean="0"/>
              <a:t> Prosigue el reconocimiento de que la depresión continúa. </a:t>
            </a:r>
          </a:p>
          <a:p>
            <a:pPr lvl="1"/>
            <a:r>
              <a:rPr lang="es-ES" dirty="0" smtClean="0"/>
              <a:t>Recurre nuevamente a Dios: (</a:t>
            </a:r>
            <a:r>
              <a:rPr lang="es-ES" dirty="0" smtClean="0">
                <a:solidFill>
                  <a:schemeClr val="tx2"/>
                </a:solidFill>
              </a:rPr>
              <a:t>v. 6</a:t>
            </a:r>
            <a:r>
              <a:rPr lang="es-ES" dirty="0" smtClean="0"/>
              <a:t>) revela su estado anímico débil, y pone de manifiesto su depresión profunda. </a:t>
            </a:r>
          </a:p>
          <a:p>
            <a:pPr lvl="1"/>
            <a:r>
              <a:rPr lang="es-ES" dirty="0" smtClean="0"/>
              <a:t>Una vez más el recuerdo de las pasadas intervenciones de Dios son el fundamento de su esperanza. (Pagán)</a:t>
            </a:r>
          </a:p>
        </p:txBody>
      </p:sp>
      <p:sp>
        <p:nvSpPr>
          <p:cNvPr id="7" name="Rectangle 3"/>
          <p:cNvSpPr>
            <a:spLocks noGrp="1" noChangeArrowheads="1"/>
          </p:cNvSpPr>
          <p:nvPr>
            <p:ph type="title"/>
          </p:nvPr>
        </p:nvSpPr>
        <p:spPr>
          <a:xfrm>
            <a:off x="1066800" y="685800"/>
            <a:ext cx="8001000" cy="914400"/>
          </a:xfrm>
        </p:spPr>
        <p:txBody>
          <a:bodyPr/>
          <a:lstStyle/>
          <a:p>
            <a:pPr marL="742950" indent="-742950">
              <a:spcAft>
                <a:spcPts val="600"/>
              </a:spcAft>
              <a:buFont typeface="+mj-lt"/>
              <a:buAutoNum type="arabicPeriod" startAt="2"/>
            </a:pPr>
            <a:r>
              <a:rPr lang="es-PR" dirty="0" smtClean="0"/>
              <a:t>Desesperación por Dios          (Salmos 42:6-11)</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7682">
                                            <p:txEl>
                                              <p:pRg st="0" end="0"/>
                                            </p:txEl>
                                          </p:spTgt>
                                        </p:tgtEl>
                                        <p:attrNameLst>
                                          <p:attrName>style.visibility</p:attrName>
                                        </p:attrNameLst>
                                      </p:cBhvr>
                                      <p:to>
                                        <p:strVal val="visible"/>
                                      </p:to>
                                    </p:set>
                                    <p:animEffect transition="in" filter="fade">
                                      <p:cBhvr>
                                        <p:cTn id="7" dur="2000"/>
                                        <p:tgtEl>
                                          <p:spTgt spid="32768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7682">
                                            <p:txEl>
                                              <p:pRg st="1" end="1"/>
                                            </p:txEl>
                                          </p:spTgt>
                                        </p:tgtEl>
                                        <p:attrNameLst>
                                          <p:attrName>style.visibility</p:attrName>
                                        </p:attrNameLst>
                                      </p:cBhvr>
                                      <p:to>
                                        <p:strVal val="visible"/>
                                      </p:to>
                                    </p:set>
                                    <p:animEffect transition="in" filter="fade">
                                      <p:cBhvr>
                                        <p:cTn id="10" dur="2000"/>
                                        <p:tgtEl>
                                          <p:spTgt spid="32768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27682">
                                            <p:txEl>
                                              <p:pRg st="2" end="2"/>
                                            </p:txEl>
                                          </p:spTgt>
                                        </p:tgtEl>
                                        <p:attrNameLst>
                                          <p:attrName>style.visibility</p:attrName>
                                        </p:attrNameLst>
                                      </p:cBhvr>
                                      <p:to>
                                        <p:strVal val="visible"/>
                                      </p:to>
                                    </p:set>
                                    <p:animEffect transition="in" filter="fade">
                                      <p:cBhvr>
                                        <p:cTn id="13" dur="2000"/>
                                        <p:tgtEl>
                                          <p:spTgt spid="3276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18</a:t>
            </a:fld>
            <a:endParaRPr lang="en-US"/>
          </a:p>
        </p:txBody>
      </p:sp>
      <p:sp>
        <p:nvSpPr>
          <p:cNvPr id="327682" name="Rectangle 2"/>
          <p:cNvSpPr>
            <a:spLocks noGrp="1" noChangeArrowheads="1"/>
          </p:cNvSpPr>
          <p:nvPr>
            <p:ph type="body" idx="1"/>
          </p:nvPr>
        </p:nvSpPr>
        <p:spPr>
          <a:xfrm>
            <a:off x="152400" y="2057400"/>
            <a:ext cx="8610600" cy="4419600"/>
          </a:xfrm>
        </p:spPr>
        <p:txBody>
          <a:bodyPr/>
          <a:lstStyle/>
          <a:p>
            <a:r>
              <a:rPr lang="es-ES" dirty="0" smtClean="0"/>
              <a:t>Alusiones geográficas</a:t>
            </a:r>
          </a:p>
          <a:p>
            <a:pPr lvl="1"/>
            <a:r>
              <a:rPr lang="es-ES" dirty="0" smtClean="0"/>
              <a:t>Posiblemente una referencia al lugar de su nacimiento, o a varios lugares de interés que el salmista visitó durante su vida. </a:t>
            </a:r>
          </a:p>
          <a:p>
            <a:pPr lvl="1"/>
            <a:r>
              <a:rPr lang="es-ES" dirty="0" smtClean="0"/>
              <a:t>Las montañas de </a:t>
            </a:r>
            <a:r>
              <a:rPr lang="es-ES" dirty="0" err="1" smtClean="0"/>
              <a:t>Hermón</a:t>
            </a:r>
            <a:r>
              <a:rPr lang="es-ES" dirty="0" smtClean="0"/>
              <a:t> (</a:t>
            </a:r>
            <a:r>
              <a:rPr lang="es-ES" dirty="0" smtClean="0">
                <a:solidFill>
                  <a:schemeClr val="tx2"/>
                </a:solidFill>
              </a:rPr>
              <a:t>v. 6</a:t>
            </a:r>
            <a:r>
              <a:rPr lang="es-ES" dirty="0" smtClean="0"/>
              <a:t>)—identifican el origen del río Jordán; y el monte Mizar puede estar ubicado en por esa misma región.</a:t>
            </a:r>
          </a:p>
          <a:p>
            <a:pPr lvl="1"/>
            <a:r>
              <a:rPr lang="es-ES" dirty="0" smtClean="0"/>
              <a:t> Esos lugares le evocan la presencia divina, que en el momento de crisis personal se convierten en fuente de esperanza. (Pagán)</a:t>
            </a:r>
          </a:p>
        </p:txBody>
      </p:sp>
      <p:sp>
        <p:nvSpPr>
          <p:cNvPr id="7" name="Rectangle 3"/>
          <p:cNvSpPr>
            <a:spLocks noGrp="1" noChangeArrowheads="1"/>
          </p:cNvSpPr>
          <p:nvPr>
            <p:ph type="title"/>
          </p:nvPr>
        </p:nvSpPr>
        <p:spPr>
          <a:xfrm>
            <a:off x="1066800" y="685800"/>
            <a:ext cx="8001000" cy="914400"/>
          </a:xfrm>
        </p:spPr>
        <p:txBody>
          <a:bodyPr/>
          <a:lstStyle/>
          <a:p>
            <a:pPr marL="742950" indent="-742950">
              <a:spcAft>
                <a:spcPts val="600"/>
              </a:spcAft>
              <a:buFont typeface="+mj-lt"/>
              <a:buAutoNum type="arabicPeriod" startAt="2"/>
            </a:pPr>
            <a:r>
              <a:rPr lang="es-PR" dirty="0" smtClean="0"/>
              <a:t>Desesperación por Dios          (Salmos 42:6-11)</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7682">
                                            <p:txEl>
                                              <p:pRg st="0" end="0"/>
                                            </p:txEl>
                                          </p:spTgt>
                                        </p:tgtEl>
                                        <p:attrNameLst>
                                          <p:attrName>style.visibility</p:attrName>
                                        </p:attrNameLst>
                                      </p:cBhvr>
                                      <p:to>
                                        <p:strVal val="visible"/>
                                      </p:to>
                                    </p:set>
                                    <p:animEffect transition="in" filter="fade">
                                      <p:cBhvr>
                                        <p:cTn id="7" dur="2000"/>
                                        <p:tgtEl>
                                          <p:spTgt spid="32768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7682">
                                            <p:txEl>
                                              <p:pRg st="1" end="1"/>
                                            </p:txEl>
                                          </p:spTgt>
                                        </p:tgtEl>
                                        <p:attrNameLst>
                                          <p:attrName>style.visibility</p:attrName>
                                        </p:attrNameLst>
                                      </p:cBhvr>
                                      <p:to>
                                        <p:strVal val="visible"/>
                                      </p:to>
                                    </p:set>
                                    <p:animEffect transition="in" filter="fade">
                                      <p:cBhvr>
                                        <p:cTn id="10" dur="2000"/>
                                        <p:tgtEl>
                                          <p:spTgt spid="32768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27682">
                                            <p:txEl>
                                              <p:pRg st="2" end="2"/>
                                            </p:txEl>
                                          </p:spTgt>
                                        </p:tgtEl>
                                        <p:attrNameLst>
                                          <p:attrName>style.visibility</p:attrName>
                                        </p:attrNameLst>
                                      </p:cBhvr>
                                      <p:to>
                                        <p:strVal val="visible"/>
                                      </p:to>
                                    </p:set>
                                    <p:animEffect transition="in" filter="fade">
                                      <p:cBhvr>
                                        <p:cTn id="13" dur="2000"/>
                                        <p:tgtEl>
                                          <p:spTgt spid="32768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27682">
                                            <p:txEl>
                                              <p:pRg st="3" end="3"/>
                                            </p:txEl>
                                          </p:spTgt>
                                        </p:tgtEl>
                                        <p:attrNameLst>
                                          <p:attrName>style.visibility</p:attrName>
                                        </p:attrNameLst>
                                      </p:cBhvr>
                                      <p:to>
                                        <p:strVal val="visible"/>
                                      </p:to>
                                    </p:set>
                                    <p:animEffect transition="in" filter="fade">
                                      <p:cBhvr>
                                        <p:cTn id="16" dur="2000"/>
                                        <p:tgtEl>
                                          <p:spTgt spid="3276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19</a:t>
            </a:fld>
            <a:endParaRPr lang="en-US"/>
          </a:p>
        </p:txBody>
      </p:sp>
      <p:sp>
        <p:nvSpPr>
          <p:cNvPr id="327682" name="Rectangle 2"/>
          <p:cNvSpPr>
            <a:spLocks noGrp="1" noChangeArrowheads="1"/>
          </p:cNvSpPr>
          <p:nvPr>
            <p:ph type="body" idx="1"/>
          </p:nvPr>
        </p:nvSpPr>
        <p:spPr>
          <a:xfrm>
            <a:off x="152400" y="2057400"/>
            <a:ext cx="8839200" cy="4419600"/>
          </a:xfrm>
        </p:spPr>
        <p:txBody>
          <a:bodyPr/>
          <a:lstStyle/>
          <a:p>
            <a:r>
              <a:rPr lang="es-ES" dirty="0" smtClean="0"/>
              <a:t>(</a:t>
            </a:r>
            <a:r>
              <a:rPr lang="es-ES" dirty="0" smtClean="0">
                <a:solidFill>
                  <a:schemeClr val="tx2"/>
                </a:solidFill>
              </a:rPr>
              <a:t>v. 7</a:t>
            </a:r>
            <a:r>
              <a:rPr lang="es-ES" dirty="0" smtClean="0"/>
              <a:t>) Regresa nuevamente a las imágenes del caos y la dificultad. </a:t>
            </a:r>
          </a:p>
          <a:p>
            <a:pPr lvl="1"/>
            <a:r>
              <a:rPr lang="es-ES" dirty="0" smtClean="0"/>
              <a:t>Los abismos son figuras literarias que aluden a problemas serios, conflictos graves y adversidades mortales.</a:t>
            </a:r>
          </a:p>
          <a:p>
            <a:pPr lvl="1"/>
            <a:r>
              <a:rPr lang="es-ES" dirty="0" smtClean="0"/>
              <a:t>El agua se convierte en elemento que atenta contra la vida del poeta. </a:t>
            </a:r>
          </a:p>
          <a:p>
            <a:pPr lvl="1"/>
            <a:r>
              <a:rPr lang="es-ES" dirty="0" smtClean="0"/>
              <a:t>El salmista confía en la misericordia divina y eleva su oración al Dios de su vida (</a:t>
            </a:r>
            <a:r>
              <a:rPr lang="es-ES" dirty="0" smtClean="0">
                <a:solidFill>
                  <a:schemeClr val="tx2"/>
                </a:solidFill>
              </a:rPr>
              <a:t>v. 8</a:t>
            </a:r>
            <a:r>
              <a:rPr lang="es-ES" dirty="0" smtClean="0"/>
              <a:t>). (Pagán)</a:t>
            </a:r>
          </a:p>
        </p:txBody>
      </p:sp>
      <p:sp>
        <p:nvSpPr>
          <p:cNvPr id="7" name="Rectangle 3"/>
          <p:cNvSpPr>
            <a:spLocks noGrp="1" noChangeArrowheads="1"/>
          </p:cNvSpPr>
          <p:nvPr>
            <p:ph type="title"/>
          </p:nvPr>
        </p:nvSpPr>
        <p:spPr>
          <a:xfrm>
            <a:off x="1066800" y="685800"/>
            <a:ext cx="8001000" cy="914400"/>
          </a:xfrm>
        </p:spPr>
        <p:txBody>
          <a:bodyPr/>
          <a:lstStyle/>
          <a:p>
            <a:pPr marL="742950" indent="-742950">
              <a:spcAft>
                <a:spcPts val="600"/>
              </a:spcAft>
              <a:buFont typeface="+mj-lt"/>
              <a:buAutoNum type="arabicPeriod" startAt="2"/>
            </a:pPr>
            <a:r>
              <a:rPr lang="es-PR" dirty="0" smtClean="0"/>
              <a:t>Desesperación por Dios          (Salmos 42:6-11)</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7682">
                                            <p:txEl>
                                              <p:pRg st="0" end="0"/>
                                            </p:txEl>
                                          </p:spTgt>
                                        </p:tgtEl>
                                        <p:attrNameLst>
                                          <p:attrName>style.visibility</p:attrName>
                                        </p:attrNameLst>
                                      </p:cBhvr>
                                      <p:to>
                                        <p:strVal val="visible"/>
                                      </p:to>
                                    </p:set>
                                    <p:animEffect transition="in" filter="fade">
                                      <p:cBhvr>
                                        <p:cTn id="7" dur="2000"/>
                                        <p:tgtEl>
                                          <p:spTgt spid="32768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7682">
                                            <p:txEl>
                                              <p:pRg st="1" end="1"/>
                                            </p:txEl>
                                          </p:spTgt>
                                        </p:tgtEl>
                                        <p:attrNameLst>
                                          <p:attrName>style.visibility</p:attrName>
                                        </p:attrNameLst>
                                      </p:cBhvr>
                                      <p:to>
                                        <p:strVal val="visible"/>
                                      </p:to>
                                    </p:set>
                                    <p:animEffect transition="in" filter="fade">
                                      <p:cBhvr>
                                        <p:cTn id="10" dur="2000"/>
                                        <p:tgtEl>
                                          <p:spTgt spid="32768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27682">
                                            <p:txEl>
                                              <p:pRg st="2" end="2"/>
                                            </p:txEl>
                                          </p:spTgt>
                                        </p:tgtEl>
                                        <p:attrNameLst>
                                          <p:attrName>style.visibility</p:attrName>
                                        </p:attrNameLst>
                                      </p:cBhvr>
                                      <p:to>
                                        <p:strVal val="visible"/>
                                      </p:to>
                                    </p:set>
                                    <p:animEffect transition="in" filter="fade">
                                      <p:cBhvr>
                                        <p:cTn id="13" dur="2000"/>
                                        <p:tgtEl>
                                          <p:spTgt spid="32768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27682">
                                            <p:txEl>
                                              <p:pRg st="3" end="3"/>
                                            </p:txEl>
                                          </p:spTgt>
                                        </p:tgtEl>
                                        <p:attrNameLst>
                                          <p:attrName>style.visibility</p:attrName>
                                        </p:attrNameLst>
                                      </p:cBhvr>
                                      <p:to>
                                        <p:strVal val="visible"/>
                                      </p:to>
                                    </p:set>
                                    <p:animEffect transition="in" filter="fade">
                                      <p:cBhvr>
                                        <p:cTn id="16" dur="2000"/>
                                        <p:tgtEl>
                                          <p:spTgt spid="3276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21E7F7E-33AA-4283-8B9E-027FB821B55F}" type="slidenum">
              <a:rPr lang="en-US" smtClean="0"/>
              <a:pPr/>
              <a:t>2</a:t>
            </a:fld>
            <a:endParaRPr lang="en-US"/>
          </a:p>
        </p:txBody>
      </p:sp>
      <p:pic>
        <p:nvPicPr>
          <p:cNvPr id="31746" name="Picture 2" descr="http://sphotos-b.ak.fbcdn.net/hphotos-ak-prn1/541449_390007051096988_592015721_n.jpg"/>
          <p:cNvPicPr>
            <a:picLocks noChangeAspect="1" noChangeArrowheads="1"/>
          </p:cNvPicPr>
          <p:nvPr/>
        </p:nvPicPr>
        <p:blipFill>
          <a:blip r:embed="rId2" cstate="screen"/>
          <a:srcRect t="-135" b="4843"/>
          <a:stretch>
            <a:fillRect/>
          </a:stretch>
        </p:blipFill>
        <p:spPr bwMode="auto">
          <a:xfrm>
            <a:off x="398642" y="0"/>
            <a:ext cx="8364358" cy="6858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20</a:t>
            </a:fld>
            <a:endParaRPr lang="en-US"/>
          </a:p>
        </p:txBody>
      </p:sp>
      <p:sp>
        <p:nvSpPr>
          <p:cNvPr id="327682" name="Rectangle 2"/>
          <p:cNvSpPr>
            <a:spLocks noGrp="1" noChangeArrowheads="1"/>
          </p:cNvSpPr>
          <p:nvPr>
            <p:ph type="body" idx="1"/>
          </p:nvPr>
        </p:nvSpPr>
        <p:spPr>
          <a:xfrm>
            <a:off x="152400" y="2057400"/>
            <a:ext cx="8610600" cy="4419600"/>
          </a:xfrm>
        </p:spPr>
        <p:txBody>
          <a:bodyPr/>
          <a:lstStyle/>
          <a:p>
            <a:r>
              <a:rPr lang="es-ES" dirty="0" smtClean="0"/>
              <a:t>La oración del salmista (</a:t>
            </a:r>
            <a:r>
              <a:rPr lang="es-ES" dirty="0" smtClean="0">
                <a:solidFill>
                  <a:schemeClr val="tx2"/>
                </a:solidFill>
              </a:rPr>
              <a:t>vv. 9–10</a:t>
            </a:r>
            <a:r>
              <a:rPr lang="es-ES" dirty="0" smtClean="0"/>
              <a:t>) </a:t>
            </a:r>
          </a:p>
          <a:p>
            <a:pPr lvl="1"/>
            <a:r>
              <a:rPr lang="es-ES" dirty="0" smtClean="0"/>
              <a:t>Afirmación de esperanza, preocupación seria, motivación personal, y reacción a sus críticos. </a:t>
            </a:r>
          </a:p>
          <a:p>
            <a:pPr lvl="1"/>
            <a:r>
              <a:rPr lang="es-ES" dirty="0" smtClean="0"/>
              <a:t>Dios es como una roca; revela estabilidad, fortaleza, seguridad, defensa, firmeza. </a:t>
            </a:r>
          </a:p>
          <a:p>
            <a:pPr lvl="1"/>
            <a:r>
              <a:rPr lang="es-ES" dirty="0" smtClean="0"/>
              <a:t>Afirma que Dios no se mueve ante los avances del caos destructor, y se mantiene incólume frente a las fuerzas aniquiladoras de los ríos caudalosos. (Pagán)</a:t>
            </a:r>
          </a:p>
        </p:txBody>
      </p:sp>
      <p:sp>
        <p:nvSpPr>
          <p:cNvPr id="7" name="Rectangle 3"/>
          <p:cNvSpPr>
            <a:spLocks noGrp="1" noChangeArrowheads="1"/>
          </p:cNvSpPr>
          <p:nvPr>
            <p:ph type="title"/>
          </p:nvPr>
        </p:nvSpPr>
        <p:spPr>
          <a:xfrm>
            <a:off x="1066800" y="685800"/>
            <a:ext cx="8001000" cy="914400"/>
          </a:xfrm>
        </p:spPr>
        <p:txBody>
          <a:bodyPr/>
          <a:lstStyle/>
          <a:p>
            <a:pPr marL="742950" indent="-742950">
              <a:spcAft>
                <a:spcPts val="600"/>
              </a:spcAft>
              <a:buFont typeface="+mj-lt"/>
              <a:buAutoNum type="arabicPeriod" startAt="2"/>
            </a:pPr>
            <a:r>
              <a:rPr lang="es-PR" dirty="0" smtClean="0"/>
              <a:t>Desesperación por Dios          (Salmos 42:6-11)</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7682">
                                            <p:txEl>
                                              <p:pRg st="0" end="0"/>
                                            </p:txEl>
                                          </p:spTgt>
                                        </p:tgtEl>
                                        <p:attrNameLst>
                                          <p:attrName>style.visibility</p:attrName>
                                        </p:attrNameLst>
                                      </p:cBhvr>
                                      <p:to>
                                        <p:strVal val="visible"/>
                                      </p:to>
                                    </p:set>
                                    <p:animEffect transition="in" filter="fade">
                                      <p:cBhvr>
                                        <p:cTn id="7" dur="2000"/>
                                        <p:tgtEl>
                                          <p:spTgt spid="32768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7682">
                                            <p:txEl>
                                              <p:pRg st="1" end="1"/>
                                            </p:txEl>
                                          </p:spTgt>
                                        </p:tgtEl>
                                        <p:attrNameLst>
                                          <p:attrName>style.visibility</p:attrName>
                                        </p:attrNameLst>
                                      </p:cBhvr>
                                      <p:to>
                                        <p:strVal val="visible"/>
                                      </p:to>
                                    </p:set>
                                    <p:animEffect transition="in" filter="fade">
                                      <p:cBhvr>
                                        <p:cTn id="10" dur="2000"/>
                                        <p:tgtEl>
                                          <p:spTgt spid="32768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27682">
                                            <p:txEl>
                                              <p:pRg st="2" end="2"/>
                                            </p:txEl>
                                          </p:spTgt>
                                        </p:tgtEl>
                                        <p:attrNameLst>
                                          <p:attrName>style.visibility</p:attrName>
                                        </p:attrNameLst>
                                      </p:cBhvr>
                                      <p:to>
                                        <p:strVal val="visible"/>
                                      </p:to>
                                    </p:set>
                                    <p:animEffect transition="in" filter="fade">
                                      <p:cBhvr>
                                        <p:cTn id="13" dur="2000"/>
                                        <p:tgtEl>
                                          <p:spTgt spid="32768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27682">
                                            <p:txEl>
                                              <p:pRg st="3" end="3"/>
                                            </p:txEl>
                                          </p:spTgt>
                                        </p:tgtEl>
                                        <p:attrNameLst>
                                          <p:attrName>style.visibility</p:attrName>
                                        </p:attrNameLst>
                                      </p:cBhvr>
                                      <p:to>
                                        <p:strVal val="visible"/>
                                      </p:to>
                                    </p:set>
                                    <p:animEffect transition="in" filter="fade">
                                      <p:cBhvr>
                                        <p:cTn id="16" dur="2000"/>
                                        <p:tgtEl>
                                          <p:spTgt spid="3276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21</a:t>
            </a:fld>
            <a:endParaRPr lang="en-US"/>
          </a:p>
        </p:txBody>
      </p:sp>
      <p:sp>
        <p:nvSpPr>
          <p:cNvPr id="327682" name="Rectangle 2"/>
          <p:cNvSpPr>
            <a:spLocks noGrp="1" noChangeArrowheads="1"/>
          </p:cNvSpPr>
          <p:nvPr>
            <p:ph type="body" idx="1"/>
          </p:nvPr>
        </p:nvSpPr>
        <p:spPr>
          <a:xfrm>
            <a:off x="152400" y="2057400"/>
            <a:ext cx="8610600" cy="4419600"/>
          </a:xfrm>
        </p:spPr>
        <p:txBody>
          <a:bodyPr/>
          <a:lstStyle/>
          <a:p>
            <a:r>
              <a:rPr lang="es-ES" i="1" dirty="0" smtClean="0"/>
              <a:t>¿por qué te has olvidado de mí? </a:t>
            </a:r>
            <a:r>
              <a:rPr lang="es-ES" dirty="0" smtClean="0"/>
              <a:t> (</a:t>
            </a:r>
            <a:r>
              <a:rPr lang="es-ES" dirty="0" smtClean="0">
                <a:solidFill>
                  <a:schemeClr val="tx2"/>
                </a:solidFill>
              </a:rPr>
              <a:t>v. 9</a:t>
            </a:r>
            <a:r>
              <a:rPr lang="es-ES" dirty="0" smtClean="0"/>
              <a:t>)</a:t>
            </a:r>
          </a:p>
          <a:p>
            <a:pPr lvl="1"/>
            <a:r>
              <a:rPr lang="es-ES" dirty="0" smtClean="0"/>
              <a:t>Su depresión no pueden explicarse de otra forma, según el poeta, que no sea el olvido divino. </a:t>
            </a:r>
          </a:p>
          <a:p>
            <a:pPr lvl="1"/>
            <a:r>
              <a:rPr lang="es-ES" dirty="0" smtClean="0"/>
              <a:t>A la vez que acaricia esa posibilidad de olvido, también se reafirma en su convicción espiritual. </a:t>
            </a:r>
          </a:p>
          <a:p>
            <a:pPr lvl="1"/>
            <a:r>
              <a:rPr lang="es-ES" dirty="0" smtClean="0"/>
              <a:t>Dios le impele a superar el luto y el dolor que provienen de las opresiones de sus enemigos. (</a:t>
            </a:r>
            <a:r>
              <a:rPr lang="es-ES" dirty="0" smtClean="0">
                <a:solidFill>
                  <a:schemeClr val="tx2"/>
                </a:solidFill>
              </a:rPr>
              <a:t>v. 10</a:t>
            </a:r>
            <a:r>
              <a:rPr lang="es-ES" dirty="0" smtClean="0"/>
              <a:t>). (Pagán)</a:t>
            </a:r>
          </a:p>
        </p:txBody>
      </p:sp>
      <p:sp>
        <p:nvSpPr>
          <p:cNvPr id="7" name="Rectangle 3"/>
          <p:cNvSpPr>
            <a:spLocks noGrp="1" noChangeArrowheads="1"/>
          </p:cNvSpPr>
          <p:nvPr>
            <p:ph type="title"/>
          </p:nvPr>
        </p:nvSpPr>
        <p:spPr>
          <a:xfrm>
            <a:off x="1066800" y="685800"/>
            <a:ext cx="8001000" cy="914400"/>
          </a:xfrm>
        </p:spPr>
        <p:txBody>
          <a:bodyPr/>
          <a:lstStyle/>
          <a:p>
            <a:pPr marL="742950" indent="-742950">
              <a:spcAft>
                <a:spcPts val="600"/>
              </a:spcAft>
              <a:buFont typeface="+mj-lt"/>
              <a:buAutoNum type="arabicPeriod" startAt="2"/>
            </a:pPr>
            <a:r>
              <a:rPr lang="es-PR" dirty="0" smtClean="0"/>
              <a:t>Desesperación por Dios          (Salmos 42:6-11)</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7682">
                                            <p:txEl>
                                              <p:pRg st="0" end="0"/>
                                            </p:txEl>
                                          </p:spTgt>
                                        </p:tgtEl>
                                        <p:attrNameLst>
                                          <p:attrName>style.visibility</p:attrName>
                                        </p:attrNameLst>
                                      </p:cBhvr>
                                      <p:to>
                                        <p:strVal val="visible"/>
                                      </p:to>
                                    </p:set>
                                    <p:animEffect transition="in" filter="fade">
                                      <p:cBhvr>
                                        <p:cTn id="7" dur="2000"/>
                                        <p:tgtEl>
                                          <p:spTgt spid="32768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7682">
                                            <p:txEl>
                                              <p:pRg st="1" end="1"/>
                                            </p:txEl>
                                          </p:spTgt>
                                        </p:tgtEl>
                                        <p:attrNameLst>
                                          <p:attrName>style.visibility</p:attrName>
                                        </p:attrNameLst>
                                      </p:cBhvr>
                                      <p:to>
                                        <p:strVal val="visible"/>
                                      </p:to>
                                    </p:set>
                                    <p:animEffect transition="in" filter="fade">
                                      <p:cBhvr>
                                        <p:cTn id="10" dur="2000"/>
                                        <p:tgtEl>
                                          <p:spTgt spid="32768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27682">
                                            <p:txEl>
                                              <p:pRg st="2" end="2"/>
                                            </p:txEl>
                                          </p:spTgt>
                                        </p:tgtEl>
                                        <p:attrNameLst>
                                          <p:attrName>style.visibility</p:attrName>
                                        </p:attrNameLst>
                                      </p:cBhvr>
                                      <p:to>
                                        <p:strVal val="visible"/>
                                      </p:to>
                                    </p:set>
                                    <p:animEffect transition="in" filter="fade">
                                      <p:cBhvr>
                                        <p:cTn id="13" dur="2000"/>
                                        <p:tgtEl>
                                          <p:spTgt spid="32768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27682">
                                            <p:txEl>
                                              <p:pRg st="3" end="3"/>
                                            </p:txEl>
                                          </p:spTgt>
                                        </p:tgtEl>
                                        <p:attrNameLst>
                                          <p:attrName>style.visibility</p:attrName>
                                        </p:attrNameLst>
                                      </p:cBhvr>
                                      <p:to>
                                        <p:strVal val="visible"/>
                                      </p:to>
                                    </p:set>
                                    <p:animEffect transition="in" filter="fade">
                                      <p:cBhvr>
                                        <p:cTn id="16" dur="2000"/>
                                        <p:tgtEl>
                                          <p:spTgt spid="3276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22</a:t>
            </a:fld>
            <a:endParaRPr lang="en-US"/>
          </a:p>
        </p:txBody>
      </p:sp>
      <p:sp>
        <p:nvSpPr>
          <p:cNvPr id="327682" name="Rectangle 2"/>
          <p:cNvSpPr>
            <a:spLocks noGrp="1" noChangeArrowheads="1"/>
          </p:cNvSpPr>
          <p:nvPr>
            <p:ph type="body" idx="1"/>
          </p:nvPr>
        </p:nvSpPr>
        <p:spPr>
          <a:xfrm>
            <a:off x="152400" y="2057400"/>
            <a:ext cx="8610600" cy="4419600"/>
          </a:xfrm>
        </p:spPr>
        <p:txBody>
          <a:bodyPr/>
          <a:lstStyle/>
          <a:p>
            <a:r>
              <a:rPr lang="es-ES" dirty="0" smtClean="0"/>
              <a:t>(</a:t>
            </a:r>
            <a:r>
              <a:rPr lang="es-ES" dirty="0" smtClean="0">
                <a:solidFill>
                  <a:schemeClr val="tx2"/>
                </a:solidFill>
              </a:rPr>
              <a:t>v. 11</a:t>
            </a:r>
            <a:r>
              <a:rPr lang="es-ES" dirty="0" smtClean="0"/>
              <a:t>) Una vez más el estribillo del salmo reafirma la fe del poeta y le inspira a esperar y confiar en el Señor. (Pagán)</a:t>
            </a:r>
          </a:p>
        </p:txBody>
      </p:sp>
      <p:sp>
        <p:nvSpPr>
          <p:cNvPr id="7" name="Rectangle 3"/>
          <p:cNvSpPr>
            <a:spLocks noGrp="1" noChangeArrowheads="1"/>
          </p:cNvSpPr>
          <p:nvPr>
            <p:ph type="title"/>
          </p:nvPr>
        </p:nvSpPr>
        <p:spPr>
          <a:xfrm>
            <a:off x="1066800" y="685800"/>
            <a:ext cx="8001000" cy="914400"/>
          </a:xfrm>
        </p:spPr>
        <p:txBody>
          <a:bodyPr/>
          <a:lstStyle/>
          <a:p>
            <a:pPr marL="742950" indent="-742950">
              <a:spcAft>
                <a:spcPts val="600"/>
              </a:spcAft>
              <a:buFont typeface="+mj-lt"/>
              <a:buAutoNum type="arabicPeriod" startAt="2"/>
            </a:pPr>
            <a:r>
              <a:rPr lang="es-PR" dirty="0" smtClean="0"/>
              <a:t>Desesperación por Dios          (Salmos 42:6-11)</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7682">
                                            <p:txEl>
                                              <p:pRg st="0" end="0"/>
                                            </p:txEl>
                                          </p:spTgt>
                                        </p:tgtEl>
                                        <p:attrNameLst>
                                          <p:attrName>style.visibility</p:attrName>
                                        </p:attrNameLst>
                                      </p:cBhvr>
                                      <p:to>
                                        <p:strVal val="visible"/>
                                      </p:to>
                                    </p:set>
                                    <p:animEffect transition="in" filter="fade">
                                      <p:cBhvr>
                                        <p:cTn id="7" dur="2000"/>
                                        <p:tgtEl>
                                          <p:spTgt spid="3276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23</a:t>
            </a:fld>
            <a:endParaRPr lang="en-US"/>
          </a:p>
        </p:txBody>
      </p:sp>
      <p:sp>
        <p:nvSpPr>
          <p:cNvPr id="327682" name="Rectangle 2"/>
          <p:cNvSpPr>
            <a:spLocks noGrp="1" noChangeArrowheads="1"/>
          </p:cNvSpPr>
          <p:nvPr>
            <p:ph type="body" idx="1"/>
          </p:nvPr>
        </p:nvSpPr>
        <p:spPr>
          <a:xfrm>
            <a:off x="228600" y="2133600"/>
            <a:ext cx="8610600" cy="4419600"/>
          </a:xfrm>
        </p:spPr>
        <p:txBody>
          <a:bodyPr/>
          <a:lstStyle/>
          <a:p>
            <a:r>
              <a:rPr lang="es-ES" dirty="0" smtClean="0"/>
              <a:t>¿Qué debe hacer el creyente cuando es tentado a pensar que Dios le ha abandonado?</a:t>
            </a:r>
            <a:endParaRPr lang="es-PR" dirty="0" smtClean="0"/>
          </a:p>
        </p:txBody>
      </p:sp>
      <p:sp>
        <p:nvSpPr>
          <p:cNvPr id="7" name="Rectangle 3"/>
          <p:cNvSpPr>
            <a:spLocks noGrp="1" noChangeArrowheads="1"/>
          </p:cNvSpPr>
          <p:nvPr>
            <p:ph type="title"/>
          </p:nvPr>
        </p:nvSpPr>
        <p:spPr>
          <a:xfrm>
            <a:off x="1066800" y="685800"/>
            <a:ext cx="8001000" cy="914400"/>
          </a:xfrm>
        </p:spPr>
        <p:txBody>
          <a:bodyPr/>
          <a:lstStyle/>
          <a:p>
            <a:pPr marL="742950" indent="-742950">
              <a:spcAft>
                <a:spcPts val="600"/>
              </a:spcAft>
              <a:buFont typeface="+mj-lt"/>
              <a:buAutoNum type="arabicPeriod" startAt="2"/>
            </a:pPr>
            <a:r>
              <a:rPr lang="es-PR" dirty="0" smtClean="0"/>
              <a:t>Desesperación por Dios          (Salmos 42:6-11)</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7682">
                                            <p:txEl>
                                              <p:pRg st="0" end="0"/>
                                            </p:txEl>
                                          </p:spTgt>
                                        </p:tgtEl>
                                        <p:attrNameLst>
                                          <p:attrName>style.visibility</p:attrName>
                                        </p:attrNameLst>
                                      </p:cBhvr>
                                      <p:to>
                                        <p:strVal val="visible"/>
                                      </p:to>
                                    </p:set>
                                    <p:animEffect transition="in" filter="fade">
                                      <p:cBhvr>
                                        <p:cTn id="7" dur="2000"/>
                                        <p:tgtEl>
                                          <p:spTgt spid="3276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24</a:t>
            </a:fld>
            <a:endParaRPr lang="en-US"/>
          </a:p>
        </p:txBody>
      </p:sp>
      <p:sp>
        <p:nvSpPr>
          <p:cNvPr id="9" name="Title 5"/>
          <p:cNvSpPr>
            <a:spLocks noGrp="1"/>
          </p:cNvSpPr>
          <p:nvPr>
            <p:ph type="title"/>
          </p:nvPr>
        </p:nvSpPr>
        <p:spPr>
          <a:xfrm>
            <a:off x="1600200" y="152400"/>
            <a:ext cx="7162800" cy="1462087"/>
          </a:xfrm>
        </p:spPr>
        <p:txBody>
          <a:bodyPr/>
          <a:lstStyle/>
          <a:p>
            <a:pPr marL="742950" indent="-742950">
              <a:buFont typeface="+mj-lt"/>
              <a:buAutoNum type="arabicPeriod" startAt="3"/>
            </a:pPr>
            <a:r>
              <a:rPr lang="es-PR" dirty="0" smtClean="0"/>
              <a:t>Confianza en Dios                  (Salmos 43:1-5)</a:t>
            </a:r>
            <a:endParaRPr lang="en-US" b="1" dirty="0"/>
          </a:p>
        </p:txBody>
      </p:sp>
      <p:pic>
        <p:nvPicPr>
          <p:cNvPr id="11266" name="Picture 2" descr="http://palabradevida.files.wordpress.com/2010/09/woman-in-worship-position.jpg"/>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Lst>
          </a:blip>
          <a:srcRect/>
          <a:stretch>
            <a:fillRect/>
          </a:stretch>
        </p:blipFill>
        <p:spPr bwMode="auto">
          <a:xfrm>
            <a:off x="1371600" y="1905000"/>
            <a:ext cx="6553200" cy="49149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25</a:t>
            </a:fld>
            <a:endParaRPr lang="en-US"/>
          </a:p>
        </p:txBody>
      </p:sp>
      <p:sp>
        <p:nvSpPr>
          <p:cNvPr id="327682" name="Rectangle 2"/>
          <p:cNvSpPr>
            <a:spLocks noGrp="1" noChangeArrowheads="1"/>
          </p:cNvSpPr>
          <p:nvPr>
            <p:ph type="body" idx="1"/>
          </p:nvPr>
        </p:nvSpPr>
        <p:spPr>
          <a:xfrm>
            <a:off x="304800" y="2170114"/>
            <a:ext cx="8534400" cy="3925886"/>
          </a:xfrm>
        </p:spPr>
        <p:txBody>
          <a:bodyPr/>
          <a:lstStyle/>
          <a:p>
            <a:pPr>
              <a:buNone/>
            </a:pPr>
            <a:r>
              <a:rPr lang="es-ES" dirty="0" smtClean="0"/>
              <a:t>	"Júzgame, oh Dios, y defiende mi causa; Líbrame de gente impía, y del hombre engañoso e inicuo. Pues que tú eres el Dios de mi fortaleza, ¿por qué me has desechado? ¿Por qué andaré enlutado por la opresión del enemigo? Envía tu luz y tu verdad; éstas me guiarán; Me conducirán a tu santo monte, Y a tus moradas..."</a:t>
            </a:r>
            <a:endParaRPr lang="es-ES" sz="3000" dirty="0" smtClean="0"/>
          </a:p>
        </p:txBody>
      </p:sp>
      <p:sp>
        <p:nvSpPr>
          <p:cNvPr id="6" name="Title 5"/>
          <p:cNvSpPr>
            <a:spLocks noGrp="1"/>
          </p:cNvSpPr>
          <p:nvPr>
            <p:ph type="title"/>
          </p:nvPr>
        </p:nvSpPr>
        <p:spPr>
          <a:xfrm>
            <a:off x="1600200" y="152400"/>
            <a:ext cx="7162800" cy="1462087"/>
          </a:xfrm>
        </p:spPr>
        <p:txBody>
          <a:bodyPr/>
          <a:lstStyle/>
          <a:p>
            <a:pPr marL="742950" indent="-742950">
              <a:buFont typeface="+mj-lt"/>
              <a:buAutoNum type="arabicPeriod" startAt="3"/>
            </a:pPr>
            <a:r>
              <a:rPr lang="es-PR" dirty="0" smtClean="0"/>
              <a:t>Confianza en Dios                  (Salmos 43:1-5)</a:t>
            </a:r>
            <a:endParaRPr lang="en-US" b="1" dirty="0"/>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26</a:t>
            </a:fld>
            <a:endParaRPr lang="en-US"/>
          </a:p>
        </p:txBody>
      </p:sp>
      <p:sp>
        <p:nvSpPr>
          <p:cNvPr id="327682" name="Rectangle 2"/>
          <p:cNvSpPr>
            <a:spLocks noGrp="1" noChangeArrowheads="1"/>
          </p:cNvSpPr>
          <p:nvPr>
            <p:ph type="body" idx="1"/>
          </p:nvPr>
        </p:nvSpPr>
        <p:spPr>
          <a:xfrm>
            <a:off x="304800" y="2170114"/>
            <a:ext cx="8534400" cy="3925886"/>
          </a:xfrm>
        </p:spPr>
        <p:txBody>
          <a:bodyPr/>
          <a:lstStyle/>
          <a:p>
            <a:pPr>
              <a:buNone/>
            </a:pPr>
            <a:r>
              <a:rPr lang="es-ES" dirty="0" smtClean="0"/>
              <a:t>	"...Entraré al altar de Dios, Al Dios de mi alegría y de mi gozo; Y te alabaré con arpa, oh Dios, Dios mío. ¿Por qué te abates, oh alma mía, Y por qué te turbas dentro de mí? Espera en Dios; porque aún he de alabarle, Salvación mía y Dios mío."</a:t>
            </a:r>
            <a:endParaRPr lang="es-ES" sz="3000" dirty="0" smtClean="0"/>
          </a:p>
        </p:txBody>
      </p:sp>
      <p:sp>
        <p:nvSpPr>
          <p:cNvPr id="6" name="Title 5"/>
          <p:cNvSpPr>
            <a:spLocks noGrp="1"/>
          </p:cNvSpPr>
          <p:nvPr>
            <p:ph type="title"/>
          </p:nvPr>
        </p:nvSpPr>
        <p:spPr>
          <a:xfrm>
            <a:off x="1600200" y="152400"/>
            <a:ext cx="7162800" cy="1462087"/>
          </a:xfrm>
        </p:spPr>
        <p:txBody>
          <a:bodyPr/>
          <a:lstStyle/>
          <a:p>
            <a:pPr marL="742950" indent="-742950">
              <a:buFont typeface="+mj-lt"/>
              <a:buAutoNum type="arabicPeriod" startAt="3"/>
            </a:pPr>
            <a:r>
              <a:rPr lang="es-PR" dirty="0" smtClean="0"/>
              <a:t>Confianza en Dios                  (Salmos 43:1-5)</a:t>
            </a:r>
            <a:endParaRPr lang="en-US" b="1" dirty="0"/>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27</a:t>
            </a:fld>
            <a:endParaRPr lang="en-US"/>
          </a:p>
        </p:txBody>
      </p:sp>
      <p:sp>
        <p:nvSpPr>
          <p:cNvPr id="327682" name="Rectangle 2"/>
          <p:cNvSpPr>
            <a:spLocks noGrp="1" noChangeArrowheads="1"/>
          </p:cNvSpPr>
          <p:nvPr>
            <p:ph type="body" idx="1"/>
          </p:nvPr>
        </p:nvSpPr>
        <p:spPr>
          <a:xfrm>
            <a:off x="304800" y="1981200"/>
            <a:ext cx="8534400" cy="3925886"/>
          </a:xfrm>
        </p:spPr>
        <p:txBody>
          <a:bodyPr/>
          <a:lstStyle/>
          <a:p>
            <a:r>
              <a:rPr lang="es-ES" dirty="0" smtClean="0"/>
              <a:t>Clamor a Dios (</a:t>
            </a:r>
            <a:r>
              <a:rPr lang="es-ES" dirty="0" smtClean="0">
                <a:solidFill>
                  <a:schemeClr val="tx2"/>
                </a:solidFill>
              </a:rPr>
              <a:t>vv. 1–3</a:t>
            </a:r>
            <a:r>
              <a:rPr lang="es-ES" dirty="0" smtClean="0"/>
              <a:t>)</a:t>
            </a:r>
          </a:p>
          <a:p>
            <a:pPr lvl="1"/>
            <a:r>
              <a:rPr lang="es-ES" dirty="0" smtClean="0"/>
              <a:t>Pide que Dios le vindique, que haga justicia. </a:t>
            </a:r>
          </a:p>
          <a:p>
            <a:pPr lvl="1"/>
            <a:r>
              <a:rPr lang="es-ES" dirty="0" smtClean="0"/>
              <a:t>La </a:t>
            </a:r>
            <a:r>
              <a:rPr lang="es-ES" i="1" dirty="0" smtClean="0"/>
              <a:t>nación impía</a:t>
            </a:r>
            <a:r>
              <a:rPr lang="es-ES" dirty="0" smtClean="0"/>
              <a:t> podría ser una nación extranjera, pero también puede ser su propia nación. </a:t>
            </a:r>
          </a:p>
          <a:p>
            <a:pPr lvl="1"/>
            <a:r>
              <a:rPr lang="es-ES" dirty="0" smtClean="0"/>
              <a:t>En el </a:t>
            </a:r>
            <a:r>
              <a:rPr lang="es-ES" dirty="0" smtClean="0">
                <a:solidFill>
                  <a:schemeClr val="tx2"/>
                </a:solidFill>
              </a:rPr>
              <a:t>v. 2 </a:t>
            </a:r>
            <a:r>
              <a:rPr lang="es-ES" dirty="0" smtClean="0"/>
              <a:t>se usa la forma reflexiva de </a:t>
            </a:r>
            <a:r>
              <a:rPr lang="es-ES" i="1" dirty="0" smtClean="0"/>
              <a:t>andar</a:t>
            </a:r>
            <a:r>
              <a:rPr lang="es-ES" dirty="0" smtClean="0"/>
              <a:t>; va caminando despacio, reflexionando sobre su condición. (Carro)	</a:t>
            </a:r>
            <a:endParaRPr lang="es-ES" sz="3000" dirty="0" smtClean="0"/>
          </a:p>
        </p:txBody>
      </p:sp>
      <p:sp>
        <p:nvSpPr>
          <p:cNvPr id="6" name="Title 5"/>
          <p:cNvSpPr>
            <a:spLocks noGrp="1"/>
          </p:cNvSpPr>
          <p:nvPr>
            <p:ph type="title"/>
          </p:nvPr>
        </p:nvSpPr>
        <p:spPr>
          <a:xfrm>
            <a:off x="1600200" y="152400"/>
            <a:ext cx="7162800" cy="1462087"/>
          </a:xfrm>
        </p:spPr>
        <p:txBody>
          <a:bodyPr/>
          <a:lstStyle/>
          <a:p>
            <a:pPr marL="742950" indent="-742950">
              <a:buFont typeface="+mj-lt"/>
              <a:buAutoNum type="arabicPeriod" startAt="3"/>
            </a:pPr>
            <a:r>
              <a:rPr lang="es-PR" dirty="0" smtClean="0"/>
              <a:t>Confianza en Dios                  (Salmos 43:1-5)</a:t>
            </a:r>
            <a:endParaRPr lang="en-US" b="1" dirty="0"/>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28</a:t>
            </a:fld>
            <a:endParaRPr lang="en-US"/>
          </a:p>
        </p:txBody>
      </p:sp>
      <p:sp>
        <p:nvSpPr>
          <p:cNvPr id="327682" name="Rectangle 2"/>
          <p:cNvSpPr>
            <a:spLocks noGrp="1" noChangeArrowheads="1"/>
          </p:cNvSpPr>
          <p:nvPr>
            <p:ph type="body" idx="1"/>
          </p:nvPr>
        </p:nvSpPr>
        <p:spPr>
          <a:xfrm>
            <a:off x="304800" y="1981200"/>
            <a:ext cx="8534400" cy="3925886"/>
          </a:xfrm>
        </p:spPr>
        <p:txBody>
          <a:bodyPr/>
          <a:lstStyle/>
          <a:p>
            <a:r>
              <a:rPr lang="es-ES" i="1" dirty="0" smtClean="0"/>
              <a:t>Luz y … verdad</a:t>
            </a:r>
            <a:r>
              <a:rPr lang="es-ES" dirty="0" smtClean="0"/>
              <a:t> (</a:t>
            </a:r>
            <a:r>
              <a:rPr lang="es-ES" dirty="0" smtClean="0">
                <a:solidFill>
                  <a:schemeClr val="tx2"/>
                </a:solidFill>
              </a:rPr>
              <a:t>v. 3</a:t>
            </a:r>
            <a:r>
              <a:rPr lang="es-ES" dirty="0" smtClean="0"/>
              <a:t>). </a:t>
            </a:r>
          </a:p>
          <a:p>
            <a:pPr lvl="1"/>
            <a:r>
              <a:rPr lang="es-ES" dirty="0" smtClean="0"/>
              <a:t>En el arte del antiguo Cercano Oriente es común representar al rey (u otro oficial) con dos espíritus guardianes que lo protegen.</a:t>
            </a:r>
          </a:p>
          <a:p>
            <a:pPr lvl="1"/>
            <a:r>
              <a:rPr lang="es-ES" dirty="0" smtClean="0"/>
              <a:t>En el AT; </a:t>
            </a:r>
            <a:r>
              <a:rPr lang="es-ES" i="1" dirty="0" err="1" smtClean="0"/>
              <a:t>jesed</a:t>
            </a:r>
            <a:r>
              <a:rPr lang="es-ES" dirty="0" smtClean="0"/>
              <a:t> </a:t>
            </a:r>
            <a:r>
              <a:rPr lang="es-ES" baseline="30000" dirty="0" smtClean="0"/>
              <a:t>2617</a:t>
            </a:r>
            <a:r>
              <a:rPr lang="es-ES" dirty="0" smtClean="0"/>
              <a:t> y </a:t>
            </a:r>
            <a:r>
              <a:rPr lang="es-ES" i="1" dirty="0" smtClean="0"/>
              <a:t>_</a:t>
            </a:r>
            <a:r>
              <a:rPr lang="es-ES" i="1" dirty="0" err="1" smtClean="0"/>
              <a:t>emet</a:t>
            </a:r>
            <a:r>
              <a:rPr lang="es-ES" dirty="0" smtClean="0"/>
              <a:t> </a:t>
            </a:r>
            <a:r>
              <a:rPr lang="es-ES" baseline="30000" dirty="0" smtClean="0"/>
              <a:t>2551</a:t>
            </a:r>
            <a:r>
              <a:rPr lang="es-ES" dirty="0" smtClean="0"/>
              <a:t> “amor” (o misericordia) y “verdad” (o fidelidad). </a:t>
            </a:r>
          </a:p>
          <a:p>
            <a:pPr lvl="1"/>
            <a:r>
              <a:rPr lang="es-ES" dirty="0" smtClean="0"/>
              <a:t>Aquí es </a:t>
            </a:r>
            <a:r>
              <a:rPr lang="es-ES" i="1" dirty="0" smtClean="0"/>
              <a:t>luz y… verdad</a:t>
            </a:r>
            <a:r>
              <a:rPr lang="es-ES" dirty="0" smtClean="0"/>
              <a:t>, pues pide que Dios las use para conducirlo. </a:t>
            </a:r>
          </a:p>
          <a:p>
            <a:pPr lvl="1"/>
            <a:r>
              <a:rPr lang="es-ES" dirty="0" smtClean="0"/>
              <a:t>El salmista siempre reconoce que necesita que Dios guíe sus decisiones. (Carro)	</a:t>
            </a:r>
            <a:endParaRPr lang="es-ES" sz="2600" dirty="0" smtClean="0"/>
          </a:p>
        </p:txBody>
      </p:sp>
      <p:sp>
        <p:nvSpPr>
          <p:cNvPr id="6" name="Title 5"/>
          <p:cNvSpPr>
            <a:spLocks noGrp="1"/>
          </p:cNvSpPr>
          <p:nvPr>
            <p:ph type="title"/>
          </p:nvPr>
        </p:nvSpPr>
        <p:spPr>
          <a:xfrm>
            <a:off x="1600200" y="152400"/>
            <a:ext cx="7162800" cy="1462087"/>
          </a:xfrm>
        </p:spPr>
        <p:txBody>
          <a:bodyPr/>
          <a:lstStyle/>
          <a:p>
            <a:pPr marL="742950" indent="-742950">
              <a:buFont typeface="+mj-lt"/>
              <a:buAutoNum type="arabicPeriod" startAt="3"/>
            </a:pPr>
            <a:r>
              <a:rPr lang="es-PR" dirty="0" smtClean="0"/>
              <a:t>Confianza en Dios                  (Salmos 43:1-5)</a:t>
            </a:r>
            <a:endParaRPr lang="en-US" b="1" dirty="0"/>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29</a:t>
            </a:fld>
            <a:endParaRPr lang="en-US"/>
          </a:p>
        </p:txBody>
      </p:sp>
      <p:sp>
        <p:nvSpPr>
          <p:cNvPr id="327682" name="Rectangle 2"/>
          <p:cNvSpPr>
            <a:spLocks noGrp="1" noChangeArrowheads="1"/>
          </p:cNvSpPr>
          <p:nvPr>
            <p:ph type="body" idx="1"/>
          </p:nvPr>
        </p:nvSpPr>
        <p:spPr>
          <a:xfrm>
            <a:off x="304800" y="1981200"/>
            <a:ext cx="8534400" cy="3925886"/>
          </a:xfrm>
        </p:spPr>
        <p:txBody>
          <a:bodyPr/>
          <a:lstStyle/>
          <a:p>
            <a:r>
              <a:rPr lang="es-ES" dirty="0" smtClean="0"/>
              <a:t>Declaración de confianza (</a:t>
            </a:r>
            <a:r>
              <a:rPr lang="es-ES" dirty="0" smtClean="0">
                <a:solidFill>
                  <a:schemeClr val="tx2"/>
                </a:solidFill>
              </a:rPr>
              <a:t>vv. 4, 5</a:t>
            </a:r>
            <a:r>
              <a:rPr lang="es-ES" dirty="0" smtClean="0"/>
              <a:t>)</a:t>
            </a:r>
          </a:p>
          <a:p>
            <a:pPr lvl="1"/>
            <a:r>
              <a:rPr lang="es-ES" dirty="0" smtClean="0"/>
              <a:t>En los </a:t>
            </a:r>
            <a:r>
              <a:rPr lang="es-ES" dirty="0" smtClean="0">
                <a:solidFill>
                  <a:schemeClr val="tx2"/>
                </a:solidFill>
              </a:rPr>
              <a:t>Salmos 42 y 43 </a:t>
            </a:r>
            <a:r>
              <a:rPr lang="es-ES" dirty="0" smtClean="0"/>
              <a:t>los sentimientos de desánimo alternan con oraciones y declaraciones cada vez más confiadas. </a:t>
            </a:r>
          </a:p>
          <a:p>
            <a:pPr lvl="1"/>
            <a:r>
              <a:rPr lang="es-ES" dirty="0" smtClean="0"/>
              <a:t>Ya (en el </a:t>
            </a:r>
            <a:r>
              <a:rPr lang="es-ES" dirty="0" smtClean="0">
                <a:solidFill>
                  <a:schemeClr val="tx2"/>
                </a:solidFill>
              </a:rPr>
              <a:t>v. 4</a:t>
            </a:r>
            <a:r>
              <a:rPr lang="es-ES" dirty="0" smtClean="0"/>
              <a:t>) está viviendo lo que espera: la comunión con Dios y con el pueblo de Dios.</a:t>
            </a:r>
          </a:p>
          <a:p>
            <a:pPr lvl="1"/>
            <a:r>
              <a:rPr lang="es-ES" dirty="0" smtClean="0"/>
              <a:t>De nuevo el estribillo (</a:t>
            </a:r>
            <a:r>
              <a:rPr lang="es-ES" dirty="0" smtClean="0">
                <a:solidFill>
                  <a:schemeClr val="tx2"/>
                </a:solidFill>
              </a:rPr>
              <a:t>v. 5</a:t>
            </a:r>
            <a:r>
              <a:rPr lang="es-ES" dirty="0" smtClean="0"/>
              <a:t>) indica la reflexión, decisión y fe del salmista. </a:t>
            </a:r>
          </a:p>
          <a:p>
            <a:pPr lvl="1"/>
            <a:r>
              <a:rPr lang="es-ES" dirty="0" smtClean="0"/>
              <a:t>Reconoce que la comunión con Dios es el sentido supremo del culto. (Carro)	</a:t>
            </a:r>
            <a:endParaRPr lang="es-ES" sz="1800" dirty="0" smtClean="0"/>
          </a:p>
        </p:txBody>
      </p:sp>
      <p:sp>
        <p:nvSpPr>
          <p:cNvPr id="6" name="Title 5"/>
          <p:cNvSpPr>
            <a:spLocks noGrp="1"/>
          </p:cNvSpPr>
          <p:nvPr>
            <p:ph type="title"/>
          </p:nvPr>
        </p:nvSpPr>
        <p:spPr>
          <a:xfrm>
            <a:off x="1600200" y="152400"/>
            <a:ext cx="7162800" cy="1462087"/>
          </a:xfrm>
        </p:spPr>
        <p:txBody>
          <a:bodyPr/>
          <a:lstStyle/>
          <a:p>
            <a:pPr marL="742950" indent="-742950">
              <a:buFont typeface="+mj-lt"/>
              <a:buAutoNum type="arabicPeriod" startAt="3"/>
            </a:pPr>
            <a:r>
              <a:rPr lang="es-PR" dirty="0" smtClean="0"/>
              <a:t>Confianza en Dios                  (Salmos 43:1-5)</a:t>
            </a:r>
            <a:endParaRPr lang="en-US" b="1"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j0400145.jpg"/>
          <p:cNvPicPr>
            <a:picLocks noChangeAspect="1"/>
          </p:cNvPicPr>
          <p:nvPr/>
        </p:nvPicPr>
        <p:blipFill>
          <a:blip r:embed="rId3" cstate="screen"/>
          <a:stretch>
            <a:fillRect/>
          </a:stretch>
        </p:blipFill>
        <p:spPr>
          <a:xfrm>
            <a:off x="5791200" y="2212848"/>
            <a:ext cx="2615481" cy="3921307"/>
          </a:xfrm>
          <a:prstGeom prst="rect">
            <a:avLst/>
          </a:prstGeom>
        </p:spPr>
      </p:pic>
      <p:sp>
        <p:nvSpPr>
          <p:cNvPr id="7" name="Slide Number Placeholder 6"/>
          <p:cNvSpPr>
            <a:spLocks noGrp="1"/>
          </p:cNvSpPr>
          <p:nvPr>
            <p:ph type="sldNum" sz="quarter" idx="12"/>
          </p:nvPr>
        </p:nvSpPr>
        <p:spPr/>
        <p:txBody>
          <a:bodyPr/>
          <a:lstStyle/>
          <a:p>
            <a:fld id="{FF604A86-8852-4C82-8F97-38DAD2559BC5}" type="slidenum">
              <a:rPr lang="en-US"/>
              <a:pPr/>
              <a:t>3</a:t>
            </a:fld>
            <a:endParaRPr lang="en-US"/>
          </a:p>
        </p:txBody>
      </p:sp>
      <p:sp>
        <p:nvSpPr>
          <p:cNvPr id="315394" name="Rectangle 2"/>
          <p:cNvSpPr>
            <a:spLocks noGrp="1" noChangeArrowheads="1"/>
          </p:cNvSpPr>
          <p:nvPr>
            <p:ph type="title"/>
          </p:nvPr>
        </p:nvSpPr>
        <p:spPr>
          <a:solidFill>
            <a:schemeClr val="bg1">
              <a:alpha val="45000"/>
            </a:schemeClr>
          </a:solidFill>
        </p:spPr>
        <p:txBody>
          <a:bodyPr/>
          <a:lstStyle/>
          <a:p>
            <a:r>
              <a:rPr lang="es-PR" dirty="0" smtClean="0"/>
              <a:t>Tema General</a:t>
            </a:r>
            <a:endParaRPr lang="en-US" dirty="0"/>
          </a:p>
        </p:txBody>
      </p:sp>
      <p:sp>
        <p:nvSpPr>
          <p:cNvPr id="315395" name="Rectangle 3"/>
          <p:cNvSpPr>
            <a:spLocks noGrp="1" noChangeArrowheads="1"/>
          </p:cNvSpPr>
          <p:nvPr>
            <p:ph type="body" sz="half" idx="1"/>
          </p:nvPr>
        </p:nvSpPr>
        <p:spPr>
          <a:xfrm>
            <a:off x="457200" y="2133600"/>
            <a:ext cx="5105400" cy="4495800"/>
          </a:xfrm>
          <a:solidFill>
            <a:schemeClr val="bg1">
              <a:alpha val="45000"/>
            </a:schemeClr>
          </a:solidFill>
        </p:spPr>
        <p:txBody>
          <a:bodyPr>
            <a:normAutofit/>
          </a:bodyPr>
          <a:lstStyle/>
          <a:p>
            <a:r>
              <a:rPr lang="es-PR" dirty="0" smtClean="0"/>
              <a:t>La adoración significativa es una expresión del anhelo del corazón.</a:t>
            </a:r>
            <a:endParaRPr lang="es-PR" dirty="0"/>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30</a:t>
            </a:fld>
            <a:endParaRPr lang="en-US"/>
          </a:p>
        </p:txBody>
      </p:sp>
      <p:sp>
        <p:nvSpPr>
          <p:cNvPr id="327682" name="Rectangle 2"/>
          <p:cNvSpPr>
            <a:spLocks noGrp="1" noChangeArrowheads="1"/>
          </p:cNvSpPr>
          <p:nvPr>
            <p:ph type="body" idx="1"/>
          </p:nvPr>
        </p:nvSpPr>
        <p:spPr>
          <a:xfrm>
            <a:off x="304800" y="1981200"/>
            <a:ext cx="8534400" cy="3925886"/>
          </a:xfrm>
        </p:spPr>
        <p:txBody>
          <a:bodyPr/>
          <a:lstStyle/>
          <a:p>
            <a:r>
              <a:rPr lang="es-ES" dirty="0" smtClean="0"/>
              <a:t>Declaración de confianza (</a:t>
            </a:r>
            <a:r>
              <a:rPr lang="es-ES" dirty="0" smtClean="0">
                <a:solidFill>
                  <a:schemeClr val="tx2"/>
                </a:solidFill>
              </a:rPr>
              <a:t>vv. 4, 5</a:t>
            </a:r>
            <a:r>
              <a:rPr lang="es-ES" dirty="0" smtClean="0"/>
              <a:t>)</a:t>
            </a:r>
          </a:p>
          <a:p>
            <a:pPr lvl="1"/>
            <a:r>
              <a:rPr lang="es-ES" dirty="0" smtClean="0"/>
              <a:t>El adorador verdadero no busca lo que puede recibir de Dios sino busca a Dios mismo, agradarle, colaborar con él y compartir su amor. (Carro)	</a:t>
            </a:r>
            <a:endParaRPr lang="es-ES" sz="1800" dirty="0" smtClean="0"/>
          </a:p>
        </p:txBody>
      </p:sp>
      <p:sp>
        <p:nvSpPr>
          <p:cNvPr id="6" name="Title 5"/>
          <p:cNvSpPr>
            <a:spLocks noGrp="1"/>
          </p:cNvSpPr>
          <p:nvPr>
            <p:ph type="title"/>
          </p:nvPr>
        </p:nvSpPr>
        <p:spPr>
          <a:xfrm>
            <a:off x="1600200" y="152400"/>
            <a:ext cx="7162800" cy="1462087"/>
          </a:xfrm>
        </p:spPr>
        <p:txBody>
          <a:bodyPr/>
          <a:lstStyle/>
          <a:p>
            <a:pPr marL="742950" indent="-742950">
              <a:buFont typeface="+mj-lt"/>
              <a:buAutoNum type="arabicPeriod" startAt="3"/>
            </a:pPr>
            <a:r>
              <a:rPr lang="es-PR" dirty="0" smtClean="0"/>
              <a:t>Confianza en Dios                  (Salmos 43:1-5)</a:t>
            </a:r>
            <a:endParaRPr lang="en-US" b="1" dirty="0"/>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31</a:t>
            </a:fld>
            <a:endParaRPr lang="en-US"/>
          </a:p>
        </p:txBody>
      </p:sp>
      <p:sp>
        <p:nvSpPr>
          <p:cNvPr id="327682" name="Rectangle 2"/>
          <p:cNvSpPr>
            <a:spLocks noGrp="1" noChangeArrowheads="1"/>
          </p:cNvSpPr>
          <p:nvPr>
            <p:ph type="body" idx="1"/>
          </p:nvPr>
        </p:nvSpPr>
        <p:spPr>
          <a:xfrm>
            <a:off x="304800" y="2170114"/>
            <a:ext cx="8458200" cy="3925886"/>
          </a:xfrm>
        </p:spPr>
        <p:txBody>
          <a:bodyPr/>
          <a:lstStyle/>
          <a:p>
            <a:r>
              <a:rPr lang="es-PR" sz="3000" dirty="0" smtClean="0"/>
              <a:t>¿De qué manera expresa este pasaje la confianza del salmista en Dios? ¿Cómo nos desafía a nosotros hoy?</a:t>
            </a:r>
          </a:p>
        </p:txBody>
      </p:sp>
      <p:sp>
        <p:nvSpPr>
          <p:cNvPr id="6" name="Title 5"/>
          <p:cNvSpPr>
            <a:spLocks noGrp="1"/>
          </p:cNvSpPr>
          <p:nvPr>
            <p:ph type="title"/>
          </p:nvPr>
        </p:nvSpPr>
        <p:spPr>
          <a:xfrm>
            <a:off x="1600200" y="152400"/>
            <a:ext cx="7162800" cy="1462087"/>
          </a:xfrm>
        </p:spPr>
        <p:txBody>
          <a:bodyPr/>
          <a:lstStyle/>
          <a:p>
            <a:pPr marL="742950" indent="-742950">
              <a:buFont typeface="+mj-lt"/>
              <a:buAutoNum type="arabicPeriod" startAt="3"/>
            </a:pPr>
            <a:r>
              <a:rPr lang="es-PR" dirty="0" smtClean="0"/>
              <a:t>Confianza en Dios                  (Salmos 43:1-5)</a:t>
            </a:r>
            <a:endParaRPr lang="en-US" b="1" dirty="0"/>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523BFE90-5635-4207-AE16-0DA8D39B530F}" type="slidenum">
              <a:rPr lang="en-US"/>
              <a:pPr/>
              <a:t>32</a:t>
            </a:fld>
            <a:endParaRPr lang="en-US" dirty="0"/>
          </a:p>
        </p:txBody>
      </p:sp>
      <p:sp>
        <p:nvSpPr>
          <p:cNvPr id="107522" name="Rectangle 2"/>
          <p:cNvSpPr>
            <a:spLocks noGrp="1" noChangeArrowheads="1"/>
          </p:cNvSpPr>
          <p:nvPr>
            <p:ph type="title"/>
          </p:nvPr>
        </p:nvSpPr>
        <p:spPr/>
        <p:txBody>
          <a:bodyPr/>
          <a:lstStyle/>
          <a:p>
            <a:r>
              <a:rPr lang="es-PR" dirty="0"/>
              <a:t>Aplicación a la Vida</a:t>
            </a:r>
          </a:p>
        </p:txBody>
      </p:sp>
      <p:sp>
        <p:nvSpPr>
          <p:cNvPr id="107523" name="Rectangle 3"/>
          <p:cNvSpPr>
            <a:spLocks noGrp="1" noChangeArrowheads="1"/>
          </p:cNvSpPr>
          <p:nvPr>
            <p:ph type="body" idx="1"/>
          </p:nvPr>
        </p:nvSpPr>
        <p:spPr>
          <a:xfrm>
            <a:off x="228600" y="1981200"/>
            <a:ext cx="8305800" cy="2514600"/>
          </a:xfrm>
        </p:spPr>
        <p:txBody>
          <a:bodyPr/>
          <a:lstStyle/>
          <a:p>
            <a:pPr>
              <a:spcAft>
                <a:spcPts val="600"/>
              </a:spcAft>
            </a:pPr>
            <a:r>
              <a:rPr lang="es-PR" sz="2800" dirty="0" smtClean="0"/>
              <a:t>Antes que haya una verdadera adoración, debe haber un profundo deseo de encontrarnos con Dios.</a:t>
            </a:r>
          </a:p>
          <a:p>
            <a:pPr>
              <a:spcAft>
                <a:spcPts val="600"/>
              </a:spcAft>
            </a:pPr>
            <a:r>
              <a:rPr lang="es-PR" sz="2800" dirty="0" smtClean="0"/>
              <a:t>Los creyentes, como todos, sufrimos situaciones difíciles; pero la presencia de Dios nos da consuelo y esperanza.</a:t>
            </a:r>
          </a:p>
          <a:p>
            <a:pPr>
              <a:spcAft>
                <a:spcPts val="600"/>
              </a:spcAft>
            </a:pPr>
            <a:r>
              <a:rPr lang="es-PR" sz="2800" dirty="0" smtClean="0"/>
              <a:t>La adoración colectiva es una importante vía por la cual el Señor nos ayuda a enfrentar los desafíos de la vida.</a:t>
            </a:r>
          </a:p>
        </p:txBody>
      </p:sp>
      <p:pic>
        <p:nvPicPr>
          <p:cNvPr id="107524" name="Picture 4" descr="doveg"/>
          <p:cNvPicPr>
            <a:picLocks noChangeAspect="1" noChangeArrowheads="1"/>
          </p:cNvPicPr>
          <p:nvPr/>
        </p:nvPicPr>
        <p:blipFill>
          <a:blip r:embed="rId2" cstate="screen"/>
          <a:srcRect/>
          <a:stretch>
            <a:fillRect/>
          </a:stretch>
        </p:blipFill>
        <p:spPr bwMode="auto">
          <a:xfrm>
            <a:off x="7620000" y="533400"/>
            <a:ext cx="1143000" cy="12954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dissolve">
                                      <p:cBhvr>
                                        <p:cTn id="7" dur="2000"/>
                                        <p:tgtEl>
                                          <p:spTgt spid="1075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dissolve">
                                      <p:cBhvr>
                                        <p:cTn id="12" dur="2000"/>
                                        <p:tgtEl>
                                          <p:spTgt spid="1075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7523">
                                            <p:txEl>
                                              <p:pRg st="2" end="2"/>
                                            </p:txEl>
                                          </p:spTgt>
                                        </p:tgtEl>
                                        <p:attrNameLst>
                                          <p:attrName>style.visibility</p:attrName>
                                        </p:attrNameLst>
                                      </p:cBhvr>
                                      <p:to>
                                        <p:strVal val="visible"/>
                                      </p:to>
                                    </p:set>
                                    <p:animEffect transition="in" filter="dissolve">
                                      <p:cBhvr>
                                        <p:cTn id="17" dur="2000"/>
                                        <p:tgtEl>
                                          <p:spTgt spid="1075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D9AE468-7CC2-4E24-8F01-FEA7AC0A89BC}" type="slidenum">
              <a:rPr lang="en-US"/>
              <a:pPr/>
              <a:t>33</a:t>
            </a:fld>
            <a:endParaRPr lang="en-US" dirty="0"/>
          </a:p>
        </p:txBody>
      </p:sp>
      <p:sp>
        <p:nvSpPr>
          <p:cNvPr id="29698" name="Rectangle 2"/>
          <p:cNvSpPr>
            <a:spLocks noGrp="1" noChangeArrowheads="1"/>
          </p:cNvSpPr>
          <p:nvPr>
            <p:ph type="title"/>
          </p:nvPr>
        </p:nvSpPr>
        <p:spPr/>
        <p:txBody>
          <a:bodyPr/>
          <a:lstStyle/>
          <a:p>
            <a:r>
              <a:rPr lang="es-PR" dirty="0"/>
              <a:t>Recursos</a:t>
            </a:r>
          </a:p>
        </p:txBody>
      </p:sp>
      <p:sp>
        <p:nvSpPr>
          <p:cNvPr id="29699" name="Rectangle 3"/>
          <p:cNvSpPr>
            <a:spLocks noGrp="1" noChangeArrowheads="1"/>
          </p:cNvSpPr>
          <p:nvPr>
            <p:ph type="body" idx="1"/>
          </p:nvPr>
        </p:nvSpPr>
        <p:spPr>
          <a:xfrm>
            <a:off x="381000" y="2170113"/>
            <a:ext cx="8305800" cy="4230687"/>
          </a:xfrm>
        </p:spPr>
        <p:txBody>
          <a:bodyPr/>
          <a:lstStyle/>
          <a:p>
            <a:pPr marL="342900" lvl="1" indent="-342900">
              <a:lnSpc>
                <a:spcPct val="90000"/>
              </a:lnSpc>
              <a:spcAft>
                <a:spcPts val="1200"/>
              </a:spcAft>
              <a:buClr>
                <a:schemeClr val="folHlink"/>
              </a:buClr>
              <a:buSzPct val="60000"/>
              <a:buNone/>
            </a:pPr>
            <a:r>
              <a:rPr lang="es-ES" sz="1600" dirty="0" smtClean="0"/>
              <a:t>Carro, Daniel, </a:t>
            </a:r>
            <a:r>
              <a:rPr lang="es-ES" sz="1600" dirty="0" err="1" smtClean="0"/>
              <a:t>Jose</a:t>
            </a:r>
            <a:r>
              <a:rPr lang="es-ES" sz="1600" dirty="0" smtClean="0"/>
              <a:t>́ </a:t>
            </a:r>
            <a:r>
              <a:rPr lang="es-ES" sz="1600" dirty="0" err="1" smtClean="0"/>
              <a:t>Tomás</a:t>
            </a:r>
            <a:r>
              <a:rPr lang="es-ES" sz="1600" dirty="0" smtClean="0"/>
              <a:t> Poe y </a:t>
            </a:r>
            <a:r>
              <a:rPr lang="es-ES" sz="1600" dirty="0" err="1" smtClean="0"/>
              <a:t>Rubén</a:t>
            </a:r>
            <a:r>
              <a:rPr lang="es-ES" sz="1600" dirty="0" smtClean="0"/>
              <a:t> O. </a:t>
            </a:r>
            <a:r>
              <a:rPr lang="es-ES" sz="1600" dirty="0" err="1" smtClean="0"/>
              <a:t>Zorzoli</a:t>
            </a:r>
            <a:r>
              <a:rPr lang="es-ES" sz="1600" dirty="0" smtClean="0"/>
              <a:t>. </a:t>
            </a:r>
            <a:r>
              <a:rPr lang="es-ES" sz="1600" i="1" dirty="0" smtClean="0"/>
              <a:t>Comentario </a:t>
            </a:r>
            <a:r>
              <a:rPr lang="es-ES" sz="1600" i="1" dirty="0" err="1" smtClean="0"/>
              <a:t>Bı́blico</a:t>
            </a:r>
            <a:r>
              <a:rPr lang="es-ES" sz="1600" i="1" dirty="0" smtClean="0"/>
              <a:t> Mundo Hispano Salmos</a:t>
            </a:r>
            <a:r>
              <a:rPr lang="es-ES" sz="1600" dirty="0" smtClean="0"/>
              <a:t>, 1. ed. El Paso, TX: Editorial Mundo Hispano, 1997, c1993.</a:t>
            </a:r>
          </a:p>
          <a:p>
            <a:pPr marL="342900" lvl="1" indent="-342900">
              <a:lnSpc>
                <a:spcPct val="90000"/>
              </a:lnSpc>
              <a:spcAft>
                <a:spcPts val="1200"/>
              </a:spcAft>
              <a:buClr>
                <a:schemeClr val="folHlink"/>
              </a:buClr>
              <a:buSzPct val="60000"/>
              <a:buNone/>
            </a:pPr>
            <a:r>
              <a:rPr lang="es-PR" sz="1600" dirty="0" smtClean="0"/>
              <a:t>Douglas, J.D. </a:t>
            </a:r>
            <a:r>
              <a:rPr lang="es-PR" sz="1600" i="1" dirty="0" smtClean="0"/>
              <a:t>Nuevo Diccionario Bíblico : Primera Edición.</a:t>
            </a:r>
            <a:r>
              <a:rPr lang="es-PR" sz="1600" dirty="0" smtClean="0"/>
              <a:t> Miami: Sociedades </a:t>
            </a:r>
            <a:r>
              <a:rPr lang="es-PR" sz="1600" dirty="0" err="1" smtClean="0"/>
              <a:t>Bı́blicas</a:t>
            </a:r>
            <a:r>
              <a:rPr lang="es-PR" sz="1600" dirty="0" smtClean="0"/>
              <a:t> Unidas, 2000.</a:t>
            </a:r>
          </a:p>
          <a:p>
            <a:pPr marL="342900" lvl="1" indent="-342900">
              <a:lnSpc>
                <a:spcPct val="90000"/>
              </a:lnSpc>
              <a:spcAft>
                <a:spcPts val="1200"/>
              </a:spcAft>
              <a:buClr>
                <a:schemeClr val="folHlink"/>
              </a:buClr>
              <a:buSzPct val="60000"/>
              <a:buNone/>
            </a:pPr>
            <a:r>
              <a:rPr lang="es-PR" sz="1600" dirty="0" smtClean="0"/>
              <a:t>Fernández, Óscar J. et al. Eds. </a:t>
            </a:r>
            <a:r>
              <a:rPr lang="es-PR" sz="1600" i="1" dirty="0" smtClean="0"/>
              <a:t>Estudios Bíblicos </a:t>
            </a:r>
            <a:r>
              <a:rPr lang="es-PR" sz="1600" i="1" dirty="0" err="1" smtClean="0"/>
              <a:t>Lifeway</a:t>
            </a:r>
            <a:r>
              <a:rPr lang="es-PR" sz="1600" i="1" dirty="0" smtClean="0"/>
              <a:t> para Adultos. </a:t>
            </a:r>
            <a:r>
              <a:rPr lang="es-PR" sz="1600" dirty="0" smtClean="0"/>
              <a:t>Vol. 12, Núm. 3.</a:t>
            </a:r>
            <a:r>
              <a:rPr lang="es-PR" sz="1600" i="1" dirty="0" smtClean="0"/>
              <a:t>  </a:t>
            </a:r>
            <a:r>
              <a:rPr lang="es-PR" sz="1600" dirty="0" smtClean="0"/>
              <a:t>Nashville, TN: </a:t>
            </a:r>
            <a:r>
              <a:rPr lang="es-PR" sz="1600" dirty="0" err="1" smtClean="0"/>
              <a:t>Lifeway</a:t>
            </a:r>
            <a:r>
              <a:rPr lang="es-PR" sz="1600" dirty="0" smtClean="0"/>
              <a:t> </a:t>
            </a:r>
            <a:r>
              <a:rPr lang="es-PR" sz="1600" dirty="0" err="1" smtClean="0"/>
              <a:t>Church</a:t>
            </a:r>
            <a:r>
              <a:rPr lang="es-PR" sz="1600" dirty="0" smtClean="0"/>
              <a:t> </a:t>
            </a:r>
            <a:r>
              <a:rPr lang="es-PR" sz="1600" dirty="0" err="1" smtClean="0"/>
              <a:t>Resources</a:t>
            </a:r>
            <a:r>
              <a:rPr lang="es-PR" sz="1600" dirty="0" smtClean="0"/>
              <a:t>, 2013. 7-16.</a:t>
            </a:r>
          </a:p>
          <a:p>
            <a:pPr marL="342900" lvl="1" indent="-342900">
              <a:lnSpc>
                <a:spcPct val="90000"/>
              </a:lnSpc>
              <a:spcAft>
                <a:spcPts val="1200"/>
              </a:spcAft>
              <a:buClr>
                <a:schemeClr val="folHlink"/>
              </a:buClr>
              <a:buSzPct val="60000"/>
              <a:buNone/>
            </a:pPr>
            <a:r>
              <a:rPr lang="es-PR" sz="1600" dirty="0" err="1" smtClean="0"/>
              <a:t>Lockward</a:t>
            </a:r>
            <a:r>
              <a:rPr lang="es-PR" sz="1600" dirty="0" smtClean="0"/>
              <a:t>, Alfonso. </a:t>
            </a:r>
            <a:r>
              <a:rPr lang="es-PR" sz="1600" i="1" dirty="0" smtClean="0"/>
              <a:t>Nuevo Diccionario De La Biblia.</a:t>
            </a:r>
            <a:r>
              <a:rPr lang="es-PR" sz="1600" dirty="0" smtClean="0"/>
              <a:t> Miami: Editorial </a:t>
            </a:r>
            <a:r>
              <a:rPr lang="es-PR" sz="1600" dirty="0" err="1" smtClean="0"/>
              <a:t>Unilit</a:t>
            </a:r>
            <a:r>
              <a:rPr lang="es-PR" sz="1600" dirty="0" smtClean="0"/>
              <a:t>, 2003.</a:t>
            </a:r>
          </a:p>
          <a:p>
            <a:pPr marL="342900" lvl="1" indent="-342900">
              <a:lnSpc>
                <a:spcPct val="90000"/>
              </a:lnSpc>
              <a:spcAft>
                <a:spcPts val="1200"/>
              </a:spcAft>
              <a:buClr>
                <a:schemeClr val="folHlink"/>
              </a:buClr>
              <a:buSzPct val="60000"/>
              <a:buNone/>
            </a:pPr>
            <a:r>
              <a:rPr lang="es-ES" sz="1600" dirty="0" err="1" smtClean="0"/>
              <a:t>Pagán</a:t>
            </a:r>
            <a:r>
              <a:rPr lang="es-ES" sz="1600" dirty="0" smtClean="0"/>
              <a:t>, Samuel. </a:t>
            </a:r>
            <a:r>
              <a:rPr lang="es-ES" sz="1600" i="1" dirty="0" smtClean="0"/>
              <a:t>De Lo Profundo, </a:t>
            </a:r>
            <a:r>
              <a:rPr lang="es-ES" sz="1600" i="1" dirty="0" err="1" smtClean="0"/>
              <a:t>Señor</a:t>
            </a:r>
            <a:r>
              <a:rPr lang="es-ES" sz="1600" i="1" dirty="0" smtClean="0"/>
              <a:t>, a Ti Clamo: </a:t>
            </a:r>
            <a:r>
              <a:rPr lang="es-ES" sz="1600" i="1" dirty="0" err="1" smtClean="0"/>
              <a:t>Introducción</a:t>
            </a:r>
            <a:r>
              <a:rPr lang="es-ES" sz="1600" i="1" dirty="0" smtClean="0"/>
              <a:t> Y Comentario</a:t>
            </a:r>
            <a:r>
              <a:rPr lang="es-ES" sz="1600" dirty="0" smtClean="0"/>
              <a:t> Miami, FL: Editorial </a:t>
            </a:r>
            <a:r>
              <a:rPr lang="es-ES" sz="1600" dirty="0" err="1" smtClean="0"/>
              <a:t>Patmos</a:t>
            </a:r>
            <a:r>
              <a:rPr lang="es-ES" sz="1600" dirty="0" smtClean="0"/>
              <a:t>, 2007.</a:t>
            </a:r>
            <a:endParaRPr lang="es-PR" sz="1600" dirty="0" smtClean="0"/>
          </a:p>
          <a:p>
            <a:pPr>
              <a:lnSpc>
                <a:spcPct val="90000"/>
              </a:lnSpc>
              <a:spcAft>
                <a:spcPts val="600"/>
              </a:spcAft>
              <a:buNone/>
            </a:pPr>
            <a:r>
              <a:rPr lang="es-PR" sz="1600" dirty="0" smtClean="0"/>
              <a:t>Reina Valera Revisada (1960). Miami: Sociedades Bíblicas Unidas, 1998.</a:t>
            </a:r>
          </a:p>
          <a:p>
            <a:pPr>
              <a:lnSpc>
                <a:spcPct val="90000"/>
              </a:lnSpc>
              <a:spcAft>
                <a:spcPts val="600"/>
              </a:spcAft>
              <a:buNone/>
            </a:pPr>
            <a:r>
              <a:rPr lang="es-PR" sz="1600" dirty="0" smtClean="0"/>
              <a:t>Vine, W.E. </a:t>
            </a:r>
            <a:r>
              <a:rPr lang="es-PR" sz="1600" i="1" dirty="0" smtClean="0"/>
              <a:t>Vine Diccionario Expositivo De Palabras Del Antiguo Y Del Nuevo Testamento Exhaustivo</a:t>
            </a:r>
            <a:r>
              <a:rPr lang="es-PR" sz="1600" dirty="0" smtClean="0"/>
              <a:t>, </a:t>
            </a:r>
            <a:r>
              <a:rPr lang="es-PR" sz="1600" dirty="0" err="1" smtClean="0"/>
              <a:t>electronic</a:t>
            </a:r>
            <a:r>
              <a:rPr lang="es-PR" sz="1600" dirty="0" smtClean="0"/>
              <a:t> ed. Nashville: Editorial Caribe, 2000, c1999.</a:t>
            </a:r>
          </a:p>
          <a:p>
            <a:pPr>
              <a:lnSpc>
                <a:spcPct val="90000"/>
              </a:lnSpc>
              <a:spcAft>
                <a:spcPts val="600"/>
              </a:spcAft>
              <a:buNone/>
            </a:pPr>
            <a:r>
              <a:rPr lang="es-ES" sz="1600" dirty="0" smtClean="0">
                <a:latin typeface="Candara" pitchFamily="34" charset="0"/>
                <a:hlinkClick r:id="rId2"/>
              </a:rPr>
              <a:t>http://www.dsmedia.org/resources/illustrations/sweet-publishing/</a:t>
            </a:r>
            <a:r>
              <a:rPr lang="es-ES" sz="1600" dirty="0" smtClean="0">
                <a:latin typeface="Candara" pitchFamily="34" charset="0"/>
              </a:rPr>
              <a:t>  (imágenes bíblicas).</a:t>
            </a:r>
            <a:endParaRPr lang="en-US" sz="1600" dirty="0" smtClean="0"/>
          </a:p>
          <a:p>
            <a:pPr>
              <a:lnSpc>
                <a:spcPct val="90000"/>
              </a:lnSpc>
              <a:spcAft>
                <a:spcPts val="600"/>
              </a:spcAft>
              <a:buNone/>
            </a:pPr>
            <a:endParaRPr lang="es-PR" sz="1600" dirty="0" smtClean="0"/>
          </a:p>
          <a:p>
            <a:pPr>
              <a:lnSpc>
                <a:spcPct val="90000"/>
              </a:lnSpc>
              <a:spcAft>
                <a:spcPts val="600"/>
              </a:spcAft>
              <a:buNone/>
            </a:pPr>
            <a:endParaRPr lang="es-PR" sz="1600" dirty="0" smtClean="0"/>
          </a:p>
        </p:txBody>
      </p:sp>
      <p:pic>
        <p:nvPicPr>
          <p:cNvPr id="29700" name="Picture 4" descr="doveg"/>
          <p:cNvPicPr>
            <a:picLocks noChangeAspect="1" noChangeArrowheads="1"/>
          </p:cNvPicPr>
          <p:nvPr/>
        </p:nvPicPr>
        <p:blipFill>
          <a:blip r:embed="rId3" cstate="screen"/>
          <a:srcRect/>
          <a:stretch>
            <a:fillRect/>
          </a:stretch>
        </p:blipFill>
        <p:spPr bwMode="auto">
          <a:xfrm>
            <a:off x="7620000" y="381000"/>
            <a:ext cx="1143000" cy="12954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2" descr="http://2.bp.blogspot.com/-6rRgvl7A4kM/TpzS9NLsTnI/AAAAAAAAB9s/7Vsq8OT4ruc/s1600/pobreza1976.jpg"/>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Lst>
          </a:blip>
          <a:srcRect/>
          <a:stretch>
            <a:fillRect/>
          </a:stretch>
        </p:blipFill>
        <p:spPr bwMode="auto">
          <a:xfrm>
            <a:off x="0" y="0"/>
            <a:ext cx="9144000" cy="6858000"/>
          </a:xfrm>
          <a:prstGeom prst="rect">
            <a:avLst/>
          </a:prstGeom>
          <a:noFill/>
        </p:spPr>
      </p:pic>
      <p:sp>
        <p:nvSpPr>
          <p:cNvPr id="16386" name="Rectangle 2"/>
          <p:cNvSpPr>
            <a:spLocks noGrp="1" noChangeArrowheads="1"/>
          </p:cNvSpPr>
          <p:nvPr>
            <p:ph type="title"/>
          </p:nvPr>
        </p:nvSpPr>
        <p:spPr>
          <a:xfrm>
            <a:off x="762000" y="304800"/>
            <a:ext cx="7696200" cy="838200"/>
          </a:xfrm>
          <a:solidFill>
            <a:schemeClr val="tx2">
              <a:lumMod val="10000"/>
              <a:alpha val="40000"/>
            </a:schemeClr>
          </a:solidFill>
          <a:ln/>
        </p:spPr>
        <p:txBody>
          <a:bodyPr anchor="ctr">
            <a:noAutofit/>
          </a:bodyPr>
          <a:lstStyle/>
          <a:p>
            <a:r>
              <a:rPr lang="es-PR" dirty="0" smtClean="0"/>
              <a:t>Próximo Estudio Dominical</a:t>
            </a:r>
            <a:endParaRPr lang="es-PR" dirty="0"/>
          </a:p>
        </p:txBody>
      </p:sp>
      <p:sp>
        <p:nvSpPr>
          <p:cNvPr id="16387" name="Rectangle 3"/>
          <p:cNvSpPr>
            <a:spLocks noGrp="1" noChangeArrowheads="1"/>
          </p:cNvSpPr>
          <p:nvPr>
            <p:ph idx="1"/>
          </p:nvPr>
        </p:nvSpPr>
        <p:spPr>
          <a:xfrm>
            <a:off x="762000" y="1143000"/>
            <a:ext cx="7696200" cy="5410200"/>
          </a:xfrm>
          <a:solidFill>
            <a:schemeClr val="tx2">
              <a:lumMod val="10000"/>
              <a:alpha val="40000"/>
            </a:schemeClr>
          </a:solidFill>
          <a:ln/>
        </p:spPr>
        <p:txBody>
          <a:bodyPr anchor="ctr">
            <a:noAutofit/>
          </a:bodyPr>
          <a:lstStyle/>
          <a:p>
            <a:pPr marL="401638" indent="-234950" algn="ctr">
              <a:spcAft>
                <a:spcPts val="1200"/>
              </a:spcAft>
              <a:buNone/>
            </a:pPr>
            <a:r>
              <a:rPr lang="es-PR" sz="4400" dirty="0" smtClean="0"/>
              <a:t>2</a:t>
            </a:r>
            <a:r>
              <a:rPr lang="es-PR" sz="4400" baseline="30000" dirty="0" smtClean="0"/>
              <a:t>do</a:t>
            </a:r>
            <a:r>
              <a:rPr lang="es-PR" sz="4400" dirty="0" smtClean="0"/>
              <a:t> Trimestre/Tema 1: Adoremos de corazón</a:t>
            </a:r>
          </a:p>
          <a:p>
            <a:pPr marL="401638" indent="-234950" algn="ctr">
              <a:spcAft>
                <a:spcPts val="600"/>
              </a:spcAft>
              <a:buNone/>
            </a:pPr>
            <a:r>
              <a:rPr lang="es-PR" sz="4000" dirty="0" smtClean="0"/>
              <a:t>“Clamo a Ti”</a:t>
            </a:r>
          </a:p>
          <a:p>
            <a:pPr marL="401638" indent="-234950" algn="ctr">
              <a:spcAft>
                <a:spcPts val="600"/>
              </a:spcAft>
              <a:buNone/>
            </a:pPr>
            <a:r>
              <a:rPr lang="es-PR" dirty="0" smtClean="0"/>
              <a:t>10 de marzo de 2013</a:t>
            </a:r>
            <a:endParaRPr lang="es-PR" sz="2800" dirty="0" smtClean="0"/>
          </a:p>
          <a:p>
            <a:pPr marL="401638" indent="-234950" algn="ctr">
              <a:buNone/>
            </a:pPr>
            <a:r>
              <a:rPr lang="es-PR" dirty="0" smtClean="0"/>
              <a:t>Leer </a:t>
            </a:r>
            <a:r>
              <a:rPr lang="es-PR" dirty="0"/>
              <a:t>y meditar en</a:t>
            </a:r>
            <a:r>
              <a:rPr lang="es-PR" dirty="0" smtClean="0"/>
              <a:t>:</a:t>
            </a:r>
          </a:p>
          <a:p>
            <a:pPr marL="401638" indent="-234950" algn="ctr">
              <a:buNone/>
            </a:pPr>
            <a:r>
              <a:rPr lang="es-PR" dirty="0" smtClean="0"/>
              <a:t>(Salmos 86:1-13, 15-16)</a:t>
            </a:r>
            <a:endParaRPr lang="es-PR" dirty="0"/>
          </a:p>
        </p:txBody>
      </p:sp>
      <p:sp>
        <p:nvSpPr>
          <p:cNvPr id="11266" name="AutoShape 2" descr="data:image/jpeg;base64,/9j/4AAQSkZJRgABAQAAAQABAAD/2wCEAAkGBhQSERUUExQVFRUUGBcaFxcYGBcaHRcdGBgbHRgYGxgXHSYfHB0jGhkYHy8gIycpLCwsGh4xNTAqNSYrLCkBCQoKDgwOGg8PGi4lHyQ0NCwsLDQsLCwtLCwsLCwsLCksLCwsLCwsLCwsLCwsLCwsLCwsLCwsLCwsLCwsLCwsLP/AABEIALEBHAMBIgACEQEDEQH/xAAbAAACAgMBAAAAAAAAAAAAAAAEBQMGAAECB//EAEAQAAECAwUFBgMGBQQCAwAAAAECEQADIQQFEjFBIlFhcYEGEzKRobHB0fAjM0JicuEUUoKy8QdDkqIVUyTC0v/EABoBAAIDAQEAAAAAAAAAAAAAAAMEAQIFAAb/xAAwEQACAQMDAgUDAwQDAAAAAAABAgADESEEEjEiQRMyUXHwYZGxgcHRM0Lh8QUUI//aAAwDAQACEQMRAD8ArFmu1z6xzaZAKj+URYlWTAgfmELJlmz4mMYL3M0YmXIZJVlCa8gyVb1Mke5i022zAgJ6/AfGEdtsZWspSHCNeJz+XSLoLG8oxxA5FhSkD2glKQHLaZRpKyMwAeOjRxM2jUkxBJJzJxaDT1AOAHeBU2boIKmpwvlEa5ZOesHU2EqSBOTseFLnjr9PHCpaioK1O+CEWA6mD5NiAAcbI13xBcDiRzEc2yYiG6kCIF2Mnjxi1SLFSmWkTz7IlKNqj1A1PSLLWaVKiU6TZA+1E6bHtoYMCRU68t8OpyQHVhSniWfoIX2MJVOTmolWf+YIHZsyhtHNms7IDaN7x2gbLbjDyVYA1G0945VdNCevn/iIWg5F7SPEUYvIEjaSfqsNZVkoW3vHf/jgUpPIdTBkuyU4FvaCeA/eU8VfWLJtl2YimWdS2bWHS7OMnevoREtkkMkaNT0ifAI5neKIrTdyjnlSgiCfdCQXq5bWLF3JiH+Gdni4orwRBmoeRKLet1pMtaWO/kaVimm7yk5Yhy+Eer2+yUUOcUmdZmUaaxp6fTI6EWsYnV1DI0QOAAQkHe58gKuzDo8QTLNk0Op93ajrT1EZLsDJcVGo+IEI16T0DYxujVWqMREUEZxLZZ6pZxJPMbxuMNLXZKUZoX/wnCFw4YZjNrcQ4SgrDMlHCWqnR9afDyiC2KxFIAwzH30PWObI8vPI5/OJr2szsc6O4yIq1ekCGHt9ofzLjnvJLbMC8KlpUspDKenhOQbLFXjWLBZ+zqZKjNR9zOl0BrhxMa8G3xzc8yUuxlyMYzc6wLZO0M6RLKDhVLdkJU78QDurr8oXuzXQYtiXZAeoRXabvVZ1bKsSXpvD5PDWXeKSEF2JLEbuPLjGXonEgWiWQAn8Ct5pT8wOnOFllmEL8I2mxcBqBwOnKCnqFzzBLYS0YKYd2XEbvrdEJSYNTZqj+XDQ7+Z5e0RzpbnNv21gQOLy1ry43myQSfwppz/yYVpQShW5IHwf1eC78nbAf8SvRLn3aO7uA7ovpX4mKgy8QXmrDqxOwng2ZhXKlYVajKpB9jB06bjmuk+FwOZ8R6qLdIOVIUQywN/qIvB2vEtvsWIFZYMHI31AeEs0udwi035MZExv5QP+yQfjFaEqjvU5CKyDiD9x6wRIsxBHHKCpVnc10HODJNmpssW9OMVuWxJtYXghl4a0caGOJZUssp/rhBc2SCabW8jWJES30ZgN3Utxi4SUvOrHLzGJSQPrSAbytiUnCnaV7cTEtptLAhFT9ecQybAVjIAb9TvMNUqLOdqiBqVVQXJipVmXMIc4j6B4eXRc4ExJLOIMs9lCcvPfDG7ZX2nn7RtUtCtNdz5MyX1hdtqYEbosoCeVY6/hqEb4Ilpcn60ieXLcRJGBCAwUWdgBy9InErZjsoo/1WO0ZEfWUBqDqxCp5cwdUir/AKfr0ggIbq0aKT5iCJUl8s6RUi8kSJIpzjZk0aGabtAIClJSVZAkAnkCaxHbLIUlj9NFAQeJYqRzEFskfXSKVbbMyzHoFtlxUb0kbUaejOSJnawdIIiYSI7ky20cfGCxJjsSWhutSWqu1hEaNZqbbliv+DcmmdR8RA67sb6zh4mWXccInNlChHmtTpWonPHrPR6fULWGOZVF2AHPJ6603wRZ7nYHvPAk0/Mz+lXhrabM3KNzgUpTiqpgyN24q+UZta6jmaFIXMQIu9Eo4yKnwy9OClD4fQyWhClkzTmksToeG75xPbLPMTMOzjL5hz7CAU2JalgLcAkAliGD1Z4qLnLGGJAFgMQVVkORLj8qgoeWcG3auWkLSVOSU4aGjE04Z8oscm5pWAgJG793OvyiIXOEy8SRkS6dGB+DxJq3EFtzDLrWwwHI5PoflBabKku4DgtAUoFgdX+vhDGUkKSDAUYjEuRDr4luUp3JJ8zX2jfehNnmnXAs8mFI3fswpmpb+Vj1P+YUdop2CQQNSB0d/hFA3UJcjpi+6kZ8CGiySUbCSc2c8KOPeK7cxq+9h1/w8WFSjgBGfoKAQUG8Ha0SdpxhlpGq1B+Qc+5EIJKK8soIvO8lTZhKi4S4TwG/rnHFnS54PF7XgiZKmYaga5mCLPKUnM0LU37gBBCLPhDipP1WCQkAOdpR9OUXC+kr7zlaWGTPp9cIS2yaScCSWGbanUQ3ng5JO0ddwjUqQEhhGnpNCa3UTYRDVataXSMmAWOwHDUM/wBc4ZISAAI20doRG9Q0yUR0zErah6xzMaD7uG1zFYECRB9gYqbhF6vlkUvMI5sst/rhBKQzxHKQxDcPaOkqz6xn8zT4mDLk0dyRQ9I4A2YkRTEd8DYdUuDiamDLrB10J2w8AqOXWCLLOw13VMCcYIhF5lX7RXWlc2YqYsmapRA3JI0Z9KRZLita5lhkmacS04klWb4SQC5zLMH4RUu2N/Y5zyQUhhiVh8aqgt0wirO0BXT2pnykIlsDLAdlAUJJKtXbXrGVRulS7GalYb0sol2tQcU0Hxit3lJ2nhpdV7pngjwrFSl9+o4e0D29IePQaVhuuOJhalDtIMTiVpGGzNBRQ9Y5JjTJmUFkHdxoDDU5OH4PBCsngZawpJBpiHuP3hauquhUxmgSjhhNTgQaZjWALZZC2NOtFA1Y/vnBd2zCtBc1TQ/COpamNfCqiuG48xHlalO/aemRyJFY7o2EkucQBdz1yO+B59gIXLIJwuHBPFiPWHd1r2VS1Zyz/wBVGhHn7RJeNmow0OIdKtANohbzRsrOwzaIpSc9zn1zhlMFH5wMgOF/VDFNsm8T2NYFOvTIxOm04XHGBZiSmYN2JQ8zDGXYnFaxXbL3hfaT70cAk86qhNf21LSBvc8glR+MOL+8aX3D4wDbrO8niVh+oMLA9QhLdM5skpIloYV15mr+sR37bu7kAfimOG4BnPw6wysVjxAdNfrhCHttKAmy07kZbnUYZpwNTEQoQ7QxkycQppEFnQH+usPbFZXSwgwF4CRyEE01ju12hEvZ8Uwjw7ucA2m9mKkyc8ivdvw/OBJEllFy5ap89YYAtKExnKUWCjmoB/KJBG8DAcGjK6R7BFCqAJ5JmLMSZ1hPOOk+saA5nlGIMWtKyR98MbsVtGARkxeGd0pAUrVm61gNXymHo+cR1KR8I4b3jqUaxtIpzMZ/aafebWNlo7Sih5Qwl3YCnEtQQneSB7xKu6wUEy1BY4EH2gPiLCbDEwHsYFvKeyUpzx1ObUbPhV+ggqYlukJO1SgEy3LAhhzUpKfZ4HqelSYbS5eKL3Uxr3R3GXMSD/xLwNZbtSuV3hmkKJZIUaFqfhPsId2ywInSghLBYDpOTNlUZAjSE97WyXZZPdpImrU5USMnAq2n4eJjCFXfxNnb6wCUuZInAhLKBzCiQ2ZFdCNM4tdonhSUrGSgCOsUfvFMkA1qz7wS3oW6xYrhtJVZw9GURwD7TV4qjW/42qd9plf8hTGy8KK2jaqxwJgdnH1ujFTgejdXD04MRHoty3tPP7GsSRObVMIFH3v8IWmbVgdQRwyrE1tt6QUjEK5h4Wiel2cGmYbPj84z9TUs3MdoJdciEWeeUTCdFGv9WUMLSsDkaQinTgCavyr0hlZraForUt7a+TRjuRuNprJcAXhSV0CgWUgMfzIPyPw3Q9tUwEApyaF1wWdJxk6EAcH+hB9vSyXGmkKEZMaXIElnJ8LbvcRFZZFVR2me4Qdwr5RrvfEeB9opJiSdJBXLbLvCegc/CGRmtoejQLZB9okflPygoWUmIEsYVfEjaRR3SQehP/6gO3pwhXHu28s/SG17pqD+ryLQmtxpzb0BaM/vGe0Pu1SEpauIeVXin9rJmK1F9EpHpDmdeol7RFAkO2b5RTbZeSpsxa1ZqU7bgdOkOUbxetaMbAxPABzBN43vgQZSDtHxqGgP4RCe1W4ykoSnxLqTuGgEdXZapSVpM0FdKJH4ucNDpEW5hFmSxbfUNy/aCpCXVzUB6t8YsEi0CfKI/hpMoUZaqKBIphZqsCd2+K7ZZo7xD6zEP5gxem1zKuth7xyqSc2Lb2jkpyh3JmgOlbsDXduL74Fkl6FAYqNWcNlrlHohrj3ExDoAODFqZdIklpy4xY1WZBQ7AjyI5ceELLRdzMUqCuGSn5ZGDJrKZw2IF9FUGVzB0CGV2Jz6QD3RdiOfyg271Z8/nF3dXXpMrTRlbIjaXBt3WbEpOocwFJiO8b8/hkMis5qbpb/iPHUJ84QfAmgvrAu0V4KtFsVKRUST3csDLEKKV/yxEncgQ+7Od7LmSgsoIXiScLvsoUqr51Q/DrCnsZdmBK5ynJDucySzqPEu484M7KXsbRPnT1JwJkju5aTmXJK1K/MWSOAJjJd2apsQ4EfpooTe3Jhd5SwJquZim/6hS3lIA0c+QMWyfMxLKjqTFf7aSXlJPBQb+l394c1HkgtMf/SVWw9oFKlpBKgapfSmeWTwDfk1KmUCCVJLtwKR7NE1zynlEM5OJudfmY6l3AZiDMchI2SMNWFSakbowVQBria2/FjBbrKZhBOMKQxGDC5r4trQEDzi4XTZwoFRShJJpskPQOcJ8J0bKkU+03b3aUKqO9JwE0OFOGvByQ3AKi49mkvITUkgzA5f6o5iXUqLy1NgxtEvaC9piJgohW7EhJbc0I7XeE4rZaiSoBSmJCQ+WtSw9IO7TTFGaBjUQA+F6Jc0AAGbMTziuLxY2JLM7Od+6LU7jgy7oDyI2syguhjm1AI5wLLpk8T2k4kNrpAyOr6QmwWkEu3Zu0SWKcorIZWE0KgCw5nLWAbts3eTkIyClAE7t/pFtt1rEtFKJDgJAokDV8nNYIxCMAOYE0965jDslbXExJzBB9xDq0qBLc4qXZCYO8WAQQoEjoa/OLQuYHoY5mzF0XE4WoJFMh1ziG0oOB34+eXpEM2dnwiSfOoQeA8qRF5e1pBLU00fpNfL5wxFqam6FdlLrbcinUh4OQHc7zHSI1vbwUphWOr092hReKHS5yBSfVvjDq90DuS2evFi4ivz5mJKk7kjzFflGde5jQ4iLtbbAlMpAI2jiPRwB5uYra6TC3SMvKeVzVKegyfg0cz1OQ2efxaNSmm1QImx3MTJrb94Ac0pSPeHfZCzBSl0GJKaH/kSPaKsucVqJ1p7Vi9dnbAqShMw57WNOpCiUlPMAPzMdU6VF5VRc4jS3W5EhCFqBUCpQYVrgBHsroDvirYWWmmakkNoCQxflF8l3Ci1ySgkAviQvNOIAjLMeI0z5xVV3WZCsE7Z7teF/wCU0UOaSKjnxjqThc/eWZWfp+0cWaUszQVVl5bVaNlQwztrBDpDFwMKTQg50FIBtCAXGY3g7swSGOnGArvtiMJcrDHKh/eNa+LzOtmxjGfNNBUORnTnmPjE65ktfiajYSKEV3+UC2mf3gTQ4QXc6EcIms8orfCympkx84G0Kt5PYmUO8WCoEGnI0NOUGymUaCnPLmecA2dDAupiMkgjfB9hls+0XNf2MSmTKvgSQFEpC1jKWCa1qMh1Uwir2QmbMGKqiXPHeep94c9qJ2GUlIABmrbLQOSfPDAHZOVinuzgO56UHmX/AKYKzlV3GACbmCiW6wWcpRhdQGZHE1PJy8Z/BplkkBhTF0yJ9vKHUsJlhLgqWobKQzlmfPIBxXjBU2zpmJxBtQRvqxBbURnI4DXHM1agUrt7Ss9yDXF6RWO3ZKZIetVb9RnF9FxHEE94ly5qC7eXEc4A7X9lJSrLM2lGYhJUmoZyDskch6iG6lUFSIlTplXBnkViT9kHpUGnExf7fKRKsy0upsJBIDqJUjNvM56RRZ6ChIRmQE5Rce0g7uzywvcMXRKQRGTROTNF1ItPObVJUFpWSVaa6FqR6Ld9rkS7Cg/iw1qAXV4i5bIEluDVioWe095NIIAllNBmzcd5iRMtaEqCVLwqNAl2HFQESzA8yEUg3EDvOYhSyRiLtVnyDfCEKdqYogUyDxabpllBKZkskEkpmOHHAuag14j2GnXSy3S2F/5khuTmBhwt4yCzRcJDUPH0gKVMcKOlYbT7umFRZmajn5Qrm3PMQkklJAc0MTTZTyZdiRwIJKtBlqx6pqOkWS8CJkvYIwlBLpZnNahOW4uBFdTdU1aMQQSnUhtODufKG1z26XLs82WokKUQUgPtBmIpllrvg1RQbEciA8QqLes1MlpErYBwrTmKEE+IPEfZ6/VSFiVMP2aiwP8AKfkdfPfFhnWMS5MphQJy4kA/GKjbrIAS+WJYfgwq3UQHT1RUup4l61OyhhzLxOmVbiPeNzkkurRzFf7O3iZktAJ2kEJJ31ofKnSH9uWyTmWd+lY7aQxUwAIOROrt+9q1Q3kx+EFSUljzPvCG7bYVKTvCwPMAn39osEklnOtfOCSkeTcKkrSNUlvKsUK33kJaS5bRQfaVyDZGtdPKJZvaGYklkHgUnLz0hDa7MuatS5lNW37sqc4WRBfqjQDHiT3HZpNqJGDCsOUpxEBe4Mok55scjwLrLVL2gpKQkFtl/CRQitc613ww7OWhMmcmbMSoJS6aBwcIBUX4M5hNiTiLKOEKUyjqNHbXKG1B3t6f7kVQNg9YT2ck95aUuM1uejn2Eem2WSyW/Mr1U/xjz/slZwJ6C7lQUzCmIJIbeDXXOPS5aQoBSclAEdQzebiBag3fEWRSozIrqtHdKBDgMSqrJYLU5NaMBnEXaS+ZcxKpolnaQQl/xHApKFNpsq5skRUu195LFpMkKPdpEp0ijk7Rc655QzRaErszTC6WBLZh1s43NA6h2bfrHqFHcrHv2jq65aUWUYy5Z8TDa1A3uzAb24wqnWAiqAyVMfQZdfeE3aTtFhX3DFKJeHKjnMEcACCIay79Jk42R4aAEFzv4B25Vh3Tsyjq4Mz9QFY2HIjCx2gIQzOTUOlXWsMZNqAFCAeCjrzhdZLb3qASlzu3N9PG5tsQghKg/AafIQ4T9YoMRmUByfWnrDOyJoGo+rQgRaycgWejN5U1iy3bKCkDhlU04RZDOcXErPau0PPlJ/8AWhSuq3A9Ewx7N2MpwgFiRiVxdn8mhHf1rxWqYM6pQP6QE/3FUGXTbJgnlaA6EnCG89dMvSK6k9IEjTgeJPR7VcpmCWoLZSAQXyUlQGIEZjIEEcd9O7FNwKCVEDvMsLkBqDPe8B3RfCsA74YSoPtVSf0kH64Qwl3eFhK5ZolT4aFm0BJDDzhHBN15juQLNxO13esTDNG0w2W8iT03QLbUqJCVPUFRfXQe/oIZS5ygo0U38zUfXPTLyiaYkTG2Sd5GnKC7RbECWPeeUXglEtakKwAjJ2BbT0gS02lKykzJmIS8g40ycvF9vO47HOm/bCWopB2nGJDF2LU1NK5xSb7vGyyVFCES5pBLMKU3nTkH6Rl1aT02O04M0UqhxkcRRaZckqBEwDhiFYlRaUAMGP8AUKxBKNltOyuV3Mw5KQ+EnQEKJZ/owl7TXemWkhsjmzGoy9YCEBYLeMBsE2lgXMD0AG8boEtVqQkOoip0qSTkKRSZM0jSmUWbs9d+Kz2hZCCkMMSjUNUgbicQq2kMHThTdjeU8W+AJLJvaWtQSAUlQJAU1WzbPm0avWXhlEnAAeb9NIp16yO7mpDhRYEgPs1Lpqa5Z8Y6sTjCAHJJYQz/ANZR1LFvHbIMsl03sJWHF4FUOrD9OvLWGN5dl0lS5slSSnMgF2196xXrEcRpoSOo+Ahnd8wmempAWSnWrVrwLN1heoCpuMS1Nr9LC4jBZP8ACozOHZfkcI9AIql/GuHIlZ9UJp5mLsppcjCopCVFTEnIEnaypkG1MUG+ZjzMe9RI5MlvQRXQglyfeMaqwpWEl7Lz8M3DooeqWPs8XqYlpcyYQFJQn8RLOTQ0zbNtaR55YQUzwRkhT9P8CL7LvY9yZRlhYKiasOQ54hx0h2sOq/rM6mbRJckz7dNfvFP1H0Ytc93YHIRSbdOWJ+LDhKFA4RoxFPSLtY7UmanGDn6cDxibTm5lSTbUy8QWSToGcmFirymTFg+FDsEjjvMWO1qSmYkpSNpYSrEAWD6HlAd63PgmKCdDT3+UBsq8iMq7E2vJ7Z2bmTCkFQOFIbAzfaMWIoX0jJvZTu5RKS5BGIED0bhE12XglNol4yMRSgEbsKTn5iLkyZiyhOGqTTUFnH9phR3qLYDiNKVJvKbb7v7mzKAASrAte4uhBIViH4g1N3rCazf6gzZcnuwHmB2mE+F/xM3iryesMu197CfJUUkgIICRvdgTyYtFEQjaHGHtLTul35vEtQ13G2NDPUoFcxRUtUxJJOZZJ/aHF2TnK0/hMuWkjgVpCj5EwqtklsG5a1AcwkD3MSXPb8ExWIOlQY9CCP7YmoNy3HzP+I/SIVtp+Y/zIe0kzHMRqoJwYt/drWgGu9KUw1lWb7ETEzEDErCUuCoUBLsMnBD/AEQbJZUTUBSwcTqY1o6ifOph8iwCXKEzPE/FiN8Q9UKAo7TONItdj3hFxSVBgZpQFqAdtSKcBTTODrNdyhaJ0pZwqlNV3xulwovXDlWK0m24CErUcJfClQcDF4qCodhXhBt8dqJQUhcknEZK5Skg1Thfu1EngsjoIgGoxxOKIgzJDfcxMwpcpFOoORcQUL1XhBK5gBcVUoA8qwm7JWx5gM4YxKDpUagu2EHlWLub+72WFKSgyjixBQSQ6SQaqcUoYafVeEwXb7xJdN4gLX9pV5anJ6V5qeHvZqccCwDtYnboNOJEVu8bzlY1dyGlqIYO4BIqAdz5bnaIpFsUlSVJJSXzprn7QTUncgaAoC1XbPTrPbyZeAEOmqQoAggO2yqjjIjc8M7N2qky0Eju5S1eJkgAcm9vePJLR29nJVspl0oQUkhXGpoeUQG3Tpq0zZm0KHCGDDcEtxEJC65mltvievjtNaFVQs4TqtKXI4JI9/8AOG/JpZK5qllQyolNTQMlnADnjFalXoXTvKQW51U3IexhRel+qQZb0YCu8MzQoXqObE4jIpoo4hnaa+FEJQghMtT0H4qkVPQUoIraFDN3HmPlEk6WFPMKR9yVMwO0p0hXNyIDtdtTkvMUQEgB+oDUbXfEhPSTcQixWgGZ4vC5G45BvXdE18WhEzOopq1fMQkUFEhg2uyou3OCL4kd2l0rVmR4jxPvEGmN4zCIbA4h103VIXOQFHClwS5DEJ2iK7wGh5ed5maTLkSwlClS0AJIoC4BCQGHi9IrXZGwzJ051JxSpe1MYByKskcVNluBi33csWazz5qUBOJakJcVABYBuZ/6xFYlME3gwQTcSrdo+y6EzVpSaywASKnIFRrnX4wpn3KuUgrQsKASTUEFtd49RDczftFVLkkqq7mm/nAN+XqjAqTXG6WpRs8+VGgtJ6hIXkftKuFIJMy7iEShvDB95Z1e4ht2cunvpwU5SmSxJGZO4H3/AHiv2Y4ihDhiUgniSBF7uuUnE0t0JQnEjqQHVvfX4RSsSvuZFJN2ewibtLaQqaEhJWlFE1AHomvN/KKrfcs0FHBJVwKgadAwixWi51rmrYYSSSRoK5k7uOuUKb3sQlhSDmksTxBAJ9RF6DKrACFrjoIMUT7Qzb1JSo84slz2zHKSXqmh6fsRFTnAsh9yh5ZQz7NWwBSknUOOYz9PaH6i9NxMwHM9Cvi4e8XiAw4kOvLZwhy2+KZPmnEWoDVhpF2nXziseIVXgCTXwsa+bf8AaPO5lpKiTvhenGCcS83nY0d2E8XfoX6ufSOJ00AKURiUEuX30A9xEiLQ6iVDZAfrqH5AxDbQFuoDCFIAb+tLelY5rcGSDzaJptnlKImIPdrS+J3Lk5F4YWC2GRKTaEEqmYlJrqWLHflpB1msksABKQ5oSYnVdyCvCSA+4ZHKF3N/aGQkCUmfdRFlXMWSHUlKE7ziBUo8APU8IryiyjwJj0ztNYh/CTkkjHJAy1GNNR0f1jzueoHMMTrx3w7Qe4zAMluIdeduTMkySg1SqYojcdj94JXZQQ6M57NwB8XrTzhNYSnEy6DIn4xeuzlypUaEHAlgXepyHlXqIX1DrQX2+fmaekHiBna3zEX2dKZKFS2dUtSn5pLH1EM7hnomI7uaWQ5Uls3cU94R3/aFy7TMAwscJqB+JIJqeLx32dWSQpRDuS2TB2p1gDJ0eJ65i5bJWOJPZ0KmzFYUELKsBJJKQQw0bWMn/wCmaEp72ZaMIAclgGYbyYaWO0jEofylvT00MK1WpdtmhONkSllIT/MQWKzvL0H7wFK1UEkNYCUamr2BEnu7szLAIlrIBqVKGbHcNPWG87sMmdIEvvyEBePClLE50dR45NoIV3bfxlTigh1IcFxuPHRq9RFksF8y1zinECk+HRqO3QiIV2DbmOZLILWXiKJn+kkohJRaV92WdJSgl9z8+ENrWJV3yh3aUqoCQycS3WAcRU4yc7qaQzlW8dxaFDaSgFQD5MkKNdwqekeP3n2y7y1hYcy0qo71GrjdnSGj4te1jcCLKtOkci0n7aWWQm0kyFN3hSTKwlPdlQBOZIYkuwyeB7Te3cpFApRoQ+Q+mhZf95pn2uZNS+FRGHPJKQkZ8oCxga1Of0YeFLC7pXxLgyyWHtg6kYg2EMSDnSH1jvqStIxKQ+5R+YjzZUYmJbTKcjEqKzcGekWmdLIWUM2FKQEq2cySwenLhAF4WJJs+IeNKnFd30TCO73IloTUqOW8ksM+cWG1dlrXLCyZSlAhzgwrYckEqAoakaQoV2tiH3Yg1nTiYhwDuoWNc+cG2m7DMSHxEPXJ/IQkua8UspJUBhdlcDkfP3g03m6XM2p5fQgLowbEYDgiMH7mTOwlSQe7SzFziJCsvyuH3Exxf/aBMuTLRKS8rFiEt3bOoVWjnLfuhXMtgUC68RYNVzwzzIf1ja7rVLTtpIKyDhUGLNm2bPwfKICC43/b1kMek2g0q8cZUrJy7fXAQOqeBMmzGClJwBIIepFSxpQD1jmbOCXBYEmoH4R8zD+y3nLlWdCRLJnKStRo4VjYEUqNB0O+Dt0ZC3vj59MWg6a7zYm0VCZLK5cyYMCVOVpRq2idxNOTxZey15Gcu0KIZ0BhucqIisTb0fNIOKqhQcWDvlgB66RaezVrlLUsoDKUE4qUplTLXSBai4pkkfLyQbOADiOJdpxO3+4PJQDkdaRVu1FlxBcwaCWvoTgV6hJ6xNYrxLqSS5QX6g/5HXhHd/n/AONMI0BTzSplJ8iE+cLUQUqi8aqr0GUy85YCEF6uQBwClOfYQJd0/AtKtxry1+Mat74/r619YGxR6BV6bTDdrNPSbLIBkzCSwwrcaUwN6qgCVdiQkYszXoTT0aMuu2BVhZ6qUEHjVJPpLfrBIsp0Lf8AIe0ZwBFxGriwlssuAzVJoQUDV6uxryOUB2+YP4aXhbxYTvBSCPcCEUntHMlhkAAMKMD9GAF3youVFROIqA0dWZeKDMuSBGFntZZRcOC4HPMexiO3WxSsMxCwmjMdcznpuiuSbYXLqqatxO7rE9stIQkv+Bgkb1ZnoB7xJpndCU2BGeJJ3s62LolSyaMCANmrHFm0AWm5lAgrcAvlwLEPk4INOEHXPblKIUghCnUp9A1SX5CJbD2mQqdgMv7JSi6XdgoYVEcWq+8H+YxfdUUkKMCXUU2A3Hnj6xZKudMxSUhSiSau1OD5PoHasejXDZES5ae7bZo7FKgdQtByPGEN2TEhZkzQkzU7IUcljiRUFhnkQz1qWlnUqSoggkGpAWFEsKauAxjN1tRqg2X9vrHqdIISQOZXO3k9P8VwUhP/AFJGnIQmuq0Ll4VlJ7twkqamcOL8tQtC+8ASlKEsAak1cmFV2GbMlKQA6cQ8gXwjy9Y0KOKAVhxYGI1QRUx+kcrvIpnWhSDQJCqjUIy8xCm6r77spIoQXJ10djxcnnE93lK8alnaxKVMBDANRIY7gVQokWsCUtGBwTsqIqmoYvnlSLpSWxW3oP2gzUKkH1vLDfdtAtSVA0mIQp+LEEcqe0A22ZOTMVNSCnENmoyCWJfixPWBysTlJJfDLTgpnUkv5loMsipKVpwq/BOBYH/1LbPiYgLsAFs2scQgNwSOO0Y2ntBaJdjCwoNOC5JAfLAl1bqpU3R4pHdUzHKsWxaJirLKQhBmfaTXQEl0bEoJJpkR8YVWy65qBjmyZiU72LDrX1g1BlQbR6/MRatT3G5Pz3ilmjRMMPsyzUDVprHKrEmrEcK1hjxB3gjQP9pECDaxtCXgtN3KI8J5sY7Rd688C23sc+kcai+sgUm7zqUsgow/gyb0j0q7u2JkKSDixYQlTqo2WEPmXUTwrHnNhsMxcxCGIxqArk5LV849Mm3bLNqJmMpIJoKAvk/DKM7VOFIjSreedX/bkrtU0pSAnvFEAab23B3iKwqM1aZaUhSlKATzMepXj2DsM1SiAUrUH2VEejtC9N1yrLMBTLSFAbKkgOQQxAf8TecVfVqEsASZKIS3MKuXspLsqe8X9pMSHc5JLHwg8WDwg7azxOWgpZaQnkQQcwfIEVqI57Q9qJi0KRR0tibZYjIkKqK7QIqCSNxNTtGB2xnEwUouwUTVmyFOGZgGmoOW8Rzn59oVzbEFmSgEnJ6insIPn2J5feEMcilTMNx5ndCdY2iMho/pDiwWwrlYCMSkaVqmm6rggem6NaoCoBEWpsrEi0XKBSug4U40Leohnct7rkl0JGTKBLOyiRyIFNYVieELcg0OXnvHvDiy93NDoKUrfwrAY89/SK1rbbMLiVS27B47TUi1LxrnBISh67TuTmMg7O53Q2ReQm2afhyCFDoBUdHS36YSW2w2kkihGTJIbLQFoy4iqUsonJKUTQUu1HIYVy1Ihd6asu4EXFuPpDGsb7Te3qREtotBWX8oiSHLRNbbKZcxSDUpJDjXj1ziCNNbWxMs3vmNrsnFFMYwu9dDk/lDWf2lMsgUUCAQa69d8VcrowjJi3gRpAm5hPEsLCXX/wASsAKLFJNCK65F8ucGWRSFOiUkEpzJALPufMwPPlzBLxFYLHZS2ZzHPnC6xTJgWcQwl8Slc+XD2jNtcXvHhgwW9LmXLdQOJ82FRWrj5Qqn2orDKfxZ6Vzp0EXO1TBMS+Mgl6nXT6aK9a0hDoUkkaKBDF+PWGaVW/IzA1F2g2OJq0WlIlkSyBQJbnmPJ4XplkkEGr/VY3ZrDiWBmPrdDeZcewlUgnGzlIOLENW4jd8oJuWni/PzMsu5xcjAjCy24jCZypTJBHeA7bAUDs5LUBzZuEc2q1TJu1KpJyCHz0dZGZ1qYX3faEgATJaVKBqTm2gPGOrfagAO7cJL4gk72yoG/eE/C68D+I94vTk/zCZUhKmGWT7QAB847uGZKloKJigkpUSkk+IUyiCT2fmllywkg5EqT8KQfZ7sUCUzhtNQ4v7QmkVqFdpG6/5kbiWBtaRTSlWNSXAUkgukgKbd0LcwN0RdnrInuMQlrUsvUBhm3iNHZqQfZZxQo40haWbMlQ0o9IZIEtFmlYR3c1GNMwUTjSVYpamS+0ASk5Fm3QMudhUfT/U5lAcGJLFdjCejDmqUpQJqEKJCXIqGWwf8wg20LlyTJZKcKV7QlsV1SUkhOamxE9I5u1ak2qXOV4FAhaSQAtBzSakl+VC3CMtUvu5iiia+JwllBwHOEKUNWzjn6jcn9P0tIQWFoxlJUFzk4jiCUzgp0stKUBCk+ScWTbPGDrFa0sSSCkghQOJXVwlgOEA2G8UoAWqUFL8JUAMR0O0aF+Y5Q3XbpIAKtlxkoV5MMuUJvm2PpLFSJVLz7NlC+8kSyqWrNIZkneGNQd2kAWSwYlt3ZCicjn6iPSbLcPepC0qUEq0Sx6HFkeUDXnZhKWgMXG1tMaZEP19oYWtU29X3lBYYlam2SYCBhXXPZLdf8xGixTFTO7BWkaumlcyH14esWmbegOEBO6tIjnXg6nSAGz47/j5QIFhLboFLu6XIlk9yZrlzMCyFS21ADasdfKFsy/kMApScSnqDmQXBbMFnzh3a74CRVL1AoW0Nato8V2+7FKmB+5wqcsoOCONKHrBFAa2+DvHVzWmXgEyYpRUvaAegTo280gDtDe+JBCdDstmMNUnnQNFeNkXJCXxrCHyAIwncxfV6iALXebLSoEqTR0nhw5QVNNd7g3nFwBmWa3W6RPkpxqTjw4k0BILeXNJpFFtVhWnaUMwD0ORbdFjtVnlIdaDRRJDMXG8PSApU8rSQWYMN9Hdg+Twzpz4Y6ePrBVKYqc8xTOn94xLOzFuGR+t0RybWpBBSWIgifYMCiDkDn7ekCTpWEtGgu0iw4ibh1yY1F8omffofiM/cH1ieZZ7MzoWoU0qTzSYQx0ma2XnAzRH9pI/EkVifNn8x1JvNYlgCcaZjXk7Plxg6xWtMwYZwetRUUH4qcIr9jtOB2qSD58oPsFiUslS1O43gu+YcZbmgNWkoBvj694dKpNovvKZLMwmUFYPzlz/jm8Cw5VZEeEprvGnGAbRYgksDzfSGEqLxF3pNe8FaNEQZ/AkE7SKcS0RqKzo/QxfcDxB7Lcy3jTmY3ac1fX4RGRkY3aaggx+7P6k+xgC+Pu08/gYyMhil5hAVvLO7Fknr7Qy7J/fJ/Uf7FxkZEVfK0vS4ENvXwWj9a/7RFXH3aOZ/uEZGRXTeX9f2k1ORLf2U+7PT4xNeH36eSfjGoyEn/qND9h+kFkac1Rv/AHUxkZHd5c8Qe+fvOg+MMZ3gHJPsYyMjqnCyaPJmkZI5H2EQyPvEf1+wjIyBjv8APWWPMu/YjwzOZ94VdpPv0/pV8IyMg58ggB5jFqc5fIxFN/3P6Y3GR0icW/7vp/8ARUasviH6T8IyMju0hYXN8X9PxiiX1950EZGQbS/1JZuIL/sp5q94lsWvSMjIfbyn53gV7e0mmfeTP1J9oTWnTkIyMi1H+PxAV/LIIwRqMhqIzpEHnx/0/CMjIG8PT4jG0/fKiCbmv9I943GQmvb2jbQJHyh9Y/AIyMidRxBif//Z"/>
          <p:cNvSpPr>
            <a:spLocks noChangeAspect="1" noChangeArrowheads="1"/>
          </p:cNvSpPr>
          <p:nvPr/>
        </p:nvSpPr>
        <p:spPr bwMode="auto">
          <a:xfrm>
            <a:off x="0" y="-808038"/>
            <a:ext cx="2705100" cy="16859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hQSERUUExQVFRUUGBcaFxcYGBcaHRcdGBgbHRgYGxgXHSYfHB0jGhkYHy8gIycpLCwsGh4xNTAqNSYrLCkBCQoKDgwOGg8PGi4lHyQ0NCwsLDQsLCwtLCwsLCwsLCksLCwsLCwsLCwsLCwsLCwsLCwsLCwsLCwsLCwsLCwsLP/AABEIALEBHAMBIgACEQEDEQH/xAAbAAACAgMBAAAAAAAAAAAAAAAEBQMGAAECB//EAEAQAAECAwUFBgMGBQQCAwAAAAECEQADIQQFEjFBIlFhcYEGEzKRobHB0fAjM0JicuEUUoKy8QdDkqIVUyTC0v/EABoBAAIDAQEAAAAAAAAAAAAAAAMEAQIFAAb/xAAwEQACAQMDAgUDAwQDAAAAAAABAgADESEEEjEiQRMyUXHwYZGxgcHRM0Lh8QUUI//aAAwDAQACEQMRAD8ArFmu1z6xzaZAKj+URYlWTAgfmELJlmz4mMYL3M0YmXIZJVlCa8gyVb1Mke5i022zAgJ6/AfGEdtsZWspSHCNeJz+XSLoLG8oxxA5FhSkD2glKQHLaZRpKyMwAeOjRxM2jUkxBJJzJxaDT1AOAHeBU2boIKmpwvlEa5ZOesHU2EqSBOTseFLnjr9PHCpaioK1O+CEWA6mD5NiAAcbI13xBcDiRzEc2yYiG6kCIF2Mnjxi1SLFSmWkTz7IlKNqj1A1PSLLWaVKiU6TZA+1E6bHtoYMCRU68t8OpyQHVhSniWfoIX2MJVOTmolWf+YIHZsyhtHNms7IDaN7x2gbLbjDyVYA1G0945VdNCevn/iIWg5F7SPEUYvIEjaSfqsNZVkoW3vHf/jgUpPIdTBkuyU4FvaCeA/eU8VfWLJtl2YimWdS2bWHS7OMnevoREtkkMkaNT0ifAI5neKIrTdyjnlSgiCfdCQXq5bWLF3JiH+Gdni4orwRBmoeRKLet1pMtaWO/kaVimm7yk5Yhy+Eer2+yUUOcUmdZmUaaxp6fTI6EWsYnV1DI0QOAAQkHe58gKuzDo8QTLNk0Op93ajrT1EZLsDJcVGo+IEI16T0DYxujVWqMREUEZxLZZ6pZxJPMbxuMNLXZKUZoX/wnCFw4YZjNrcQ4SgrDMlHCWqnR9afDyiC2KxFIAwzH30PWObI8vPI5/OJr2szsc6O4yIq1ekCGHt9ofzLjnvJLbMC8KlpUspDKenhOQbLFXjWLBZ+zqZKjNR9zOl0BrhxMa8G3xzc8yUuxlyMYzc6wLZO0M6RLKDhVLdkJU78QDurr8oXuzXQYtiXZAeoRXabvVZ1bKsSXpvD5PDWXeKSEF2JLEbuPLjGXonEgWiWQAn8Ct5pT8wOnOFllmEL8I2mxcBqBwOnKCnqFzzBLYS0YKYd2XEbvrdEJSYNTZqj+XDQ7+Z5e0RzpbnNv21gQOLy1ry43myQSfwppz/yYVpQShW5IHwf1eC78nbAf8SvRLn3aO7uA7ovpX4mKgy8QXmrDqxOwng2ZhXKlYVajKpB9jB06bjmuk+FwOZ8R6qLdIOVIUQywN/qIvB2vEtvsWIFZYMHI31AeEs0udwi035MZExv5QP+yQfjFaEqjvU5CKyDiD9x6wRIsxBHHKCpVnc10HODJNmpssW9OMVuWxJtYXghl4a0caGOJZUssp/rhBc2SCabW8jWJES30ZgN3Utxi4SUvOrHLzGJSQPrSAbytiUnCnaV7cTEtptLAhFT9ecQybAVjIAb9TvMNUqLOdqiBqVVQXJipVmXMIc4j6B4eXRc4ExJLOIMs9lCcvPfDG7ZX2nn7RtUtCtNdz5MyX1hdtqYEbosoCeVY6/hqEb4Ilpcn60ieXLcRJGBCAwUWdgBy9InErZjsoo/1WO0ZEfWUBqDqxCp5cwdUir/AKfr0ggIbq0aKT5iCJUl8s6RUi8kSJIpzjZk0aGabtAIClJSVZAkAnkCaxHbLIUlj9NFAQeJYqRzEFskfXSKVbbMyzHoFtlxUb0kbUaejOSJnawdIIiYSI7ky20cfGCxJjsSWhutSWqu1hEaNZqbbliv+DcmmdR8RA67sb6zh4mWXccInNlChHmtTpWonPHrPR6fULWGOZVF2AHPJ6603wRZ7nYHvPAk0/Mz+lXhrabM3KNzgUpTiqpgyN24q+UZta6jmaFIXMQIu9Eo4yKnwy9OClD4fQyWhClkzTmksToeG75xPbLPMTMOzjL5hz7CAU2JalgLcAkAliGD1Z4qLnLGGJAFgMQVVkORLj8qgoeWcG3auWkLSVOSU4aGjE04Z8oscm5pWAgJG793OvyiIXOEy8SRkS6dGB+DxJq3EFtzDLrWwwHI5PoflBabKku4DgtAUoFgdX+vhDGUkKSDAUYjEuRDr4luUp3JJ8zX2jfehNnmnXAs8mFI3fswpmpb+Vj1P+YUdop2CQQNSB0d/hFA3UJcjpi+6kZ8CGiySUbCSc2c8KOPeK7cxq+9h1/w8WFSjgBGfoKAQUG8Ha0SdpxhlpGq1B+Qc+5EIJKK8soIvO8lTZhKi4S4TwG/rnHFnS54PF7XgiZKmYaga5mCLPKUnM0LU37gBBCLPhDipP1WCQkAOdpR9OUXC+kr7zlaWGTPp9cIS2yaScCSWGbanUQ3ng5JO0ddwjUqQEhhGnpNCa3UTYRDVataXSMmAWOwHDUM/wBc4ZISAAI20doRG9Q0yUR0zErah6xzMaD7uG1zFYECRB9gYqbhF6vlkUvMI5sst/rhBKQzxHKQxDcPaOkqz6xn8zT4mDLk0dyRQ9I4A2YkRTEd8DYdUuDiamDLrB10J2w8AqOXWCLLOw13VMCcYIhF5lX7RXWlc2YqYsmapRA3JI0Z9KRZLita5lhkmacS04klWb4SQC5zLMH4RUu2N/Y5zyQUhhiVh8aqgt0wirO0BXT2pnykIlsDLAdlAUJJKtXbXrGVRulS7GalYb0sol2tQcU0Hxit3lJ2nhpdV7pngjwrFSl9+o4e0D29IePQaVhuuOJhalDtIMTiVpGGzNBRQ9Y5JjTJmUFkHdxoDDU5OH4PBCsngZawpJBpiHuP3hauquhUxmgSjhhNTgQaZjWALZZC2NOtFA1Y/vnBd2zCtBc1TQ/COpamNfCqiuG48xHlalO/aemRyJFY7o2EkucQBdz1yO+B59gIXLIJwuHBPFiPWHd1r2VS1Zyz/wBVGhHn7RJeNmow0OIdKtANohbzRsrOwzaIpSc9zn1zhlMFH5wMgOF/VDFNsm8T2NYFOvTIxOm04XHGBZiSmYN2JQ8zDGXYnFaxXbL3hfaT70cAk86qhNf21LSBvc8glR+MOL+8aX3D4wDbrO8niVh+oMLA9QhLdM5skpIloYV15mr+sR37bu7kAfimOG4BnPw6wysVjxAdNfrhCHttKAmy07kZbnUYZpwNTEQoQ7QxkycQppEFnQH+usPbFZXSwgwF4CRyEE01ju12hEvZ8Uwjw7ucA2m9mKkyc8ivdvw/OBJEllFy5ap89YYAtKExnKUWCjmoB/KJBG8DAcGjK6R7BFCqAJ5JmLMSZ1hPOOk+saA5nlGIMWtKyR98MbsVtGARkxeGd0pAUrVm61gNXymHo+cR1KR8I4b3jqUaxtIpzMZ/aafebWNlo7Sih5Qwl3YCnEtQQneSB7xKu6wUEy1BY4EH2gPiLCbDEwHsYFvKeyUpzx1ObUbPhV+ggqYlukJO1SgEy3LAhhzUpKfZ4HqelSYbS5eKL3Uxr3R3GXMSD/xLwNZbtSuV3hmkKJZIUaFqfhPsId2ywInSghLBYDpOTNlUZAjSE97WyXZZPdpImrU5USMnAq2n4eJjCFXfxNnb6wCUuZInAhLKBzCiQ2ZFdCNM4tdonhSUrGSgCOsUfvFMkA1qz7wS3oW6xYrhtJVZw9GURwD7TV4qjW/42qd9plf8hTGy8KK2jaqxwJgdnH1ujFTgejdXD04MRHoty3tPP7GsSRObVMIFH3v8IWmbVgdQRwyrE1tt6QUjEK5h4Wiel2cGmYbPj84z9TUs3MdoJdciEWeeUTCdFGv9WUMLSsDkaQinTgCavyr0hlZraForUt7a+TRjuRuNprJcAXhSV0CgWUgMfzIPyPw3Q9tUwEApyaF1wWdJxk6EAcH+hB9vSyXGmkKEZMaXIElnJ8LbvcRFZZFVR2me4Qdwr5RrvfEeB9opJiSdJBXLbLvCegc/CGRmtoejQLZB9okflPygoWUmIEsYVfEjaRR3SQehP/6gO3pwhXHu28s/SG17pqD+ryLQmtxpzb0BaM/vGe0Pu1SEpauIeVXin9rJmK1F9EpHpDmdeol7RFAkO2b5RTbZeSpsxa1ZqU7bgdOkOUbxetaMbAxPABzBN43vgQZSDtHxqGgP4RCe1W4ykoSnxLqTuGgEdXZapSVpM0FdKJH4ucNDpEW5hFmSxbfUNy/aCpCXVzUB6t8YsEi0CfKI/hpMoUZaqKBIphZqsCd2+K7ZZo7xD6zEP5gxem1zKuth7xyqSc2Lb2jkpyh3JmgOlbsDXduL74Fkl6FAYqNWcNlrlHohrj3ExDoAODFqZdIklpy4xY1WZBQ7AjyI5ceELLRdzMUqCuGSn5ZGDJrKZw2IF9FUGVzB0CGV2Jz6QD3RdiOfyg271Z8/nF3dXXpMrTRlbIjaXBt3WbEpOocwFJiO8b8/hkMis5qbpb/iPHUJ84QfAmgvrAu0V4KtFsVKRUST3csDLEKKV/yxEncgQ+7Od7LmSgsoIXiScLvsoUqr51Q/DrCnsZdmBK5ynJDucySzqPEu484M7KXsbRPnT1JwJkju5aTmXJK1K/MWSOAJjJd2apsQ4EfpooTe3Jhd5SwJquZim/6hS3lIA0c+QMWyfMxLKjqTFf7aSXlJPBQb+l394c1HkgtMf/SVWw9oFKlpBKgapfSmeWTwDfk1KmUCCVJLtwKR7NE1zynlEM5OJudfmY6l3AZiDMchI2SMNWFSakbowVQBria2/FjBbrKZhBOMKQxGDC5r4trQEDzi4XTZwoFRShJJpskPQOcJ8J0bKkU+03b3aUKqO9JwE0OFOGvByQ3AKi49mkvITUkgzA5f6o5iXUqLy1NgxtEvaC9piJgohW7EhJbc0I7XeE4rZaiSoBSmJCQ+WtSw9IO7TTFGaBjUQA+F6Jc0AAGbMTziuLxY2JLM7Od+6LU7jgy7oDyI2syguhjm1AI5wLLpk8T2k4kNrpAyOr6QmwWkEu3Zu0SWKcorIZWE0KgCw5nLWAbts3eTkIyClAE7t/pFtt1rEtFKJDgJAokDV8nNYIxCMAOYE0965jDslbXExJzBB9xDq0qBLc4qXZCYO8WAQQoEjoa/OLQuYHoY5mzF0XE4WoJFMh1ziG0oOB34+eXpEM2dnwiSfOoQeA8qRF5e1pBLU00fpNfL5wxFqam6FdlLrbcinUh4OQHc7zHSI1vbwUphWOr092hReKHS5yBSfVvjDq90DuS2evFi4ivz5mJKk7kjzFflGde5jQ4iLtbbAlMpAI2jiPRwB5uYra6TC3SMvKeVzVKegyfg0cz1OQ2efxaNSmm1QImx3MTJrb94Ac0pSPeHfZCzBSl0GJKaH/kSPaKsucVqJ1p7Vi9dnbAqShMw57WNOpCiUlPMAPzMdU6VF5VRc4jS3W5EhCFqBUCpQYVrgBHsroDvirYWWmmakkNoCQxflF8l3Ci1ySgkAviQvNOIAjLMeI0z5xVV3WZCsE7Z7teF/wCU0UOaSKjnxjqThc/eWZWfp+0cWaUszQVVl5bVaNlQwztrBDpDFwMKTQg50FIBtCAXGY3g7swSGOnGArvtiMJcrDHKh/eNa+LzOtmxjGfNNBUORnTnmPjE65ktfiajYSKEV3+UC2mf3gTQ4QXc6EcIms8orfCympkx84G0Kt5PYmUO8WCoEGnI0NOUGymUaCnPLmecA2dDAupiMkgjfB9hls+0XNf2MSmTKvgSQFEpC1jKWCa1qMh1Uwir2QmbMGKqiXPHeep94c9qJ2GUlIABmrbLQOSfPDAHZOVinuzgO56UHmX/AKYKzlV3GACbmCiW6wWcpRhdQGZHE1PJy8Z/BplkkBhTF0yJ9vKHUsJlhLgqWobKQzlmfPIBxXjBU2zpmJxBtQRvqxBbURnI4DXHM1agUrt7Ss9yDXF6RWO3ZKZIetVb9RnF9FxHEE94ly5qC7eXEc4A7X9lJSrLM2lGYhJUmoZyDskch6iG6lUFSIlTplXBnkViT9kHpUGnExf7fKRKsy0upsJBIDqJUjNvM56RRZ6ChIRmQE5Rce0g7uzywvcMXRKQRGTROTNF1ItPObVJUFpWSVaa6FqR6Ld9rkS7Cg/iw1qAXV4i5bIEluDVioWe095NIIAllNBmzcd5iRMtaEqCVLwqNAl2HFQESzA8yEUg3EDvOYhSyRiLtVnyDfCEKdqYogUyDxabpllBKZkskEkpmOHHAuag14j2GnXSy3S2F/5khuTmBhwt4yCzRcJDUPH0gKVMcKOlYbT7umFRZmajn5Qrm3PMQkklJAc0MTTZTyZdiRwIJKtBlqx6pqOkWS8CJkvYIwlBLpZnNahOW4uBFdTdU1aMQQSnUhtODufKG1z26XLs82WokKUQUgPtBmIpllrvg1RQbEciA8QqLes1MlpErYBwrTmKEE+IPEfZ6/VSFiVMP2aiwP8AKfkdfPfFhnWMS5MphQJy4kA/GKjbrIAS+WJYfgwq3UQHT1RUup4l61OyhhzLxOmVbiPeNzkkurRzFf7O3iZktAJ2kEJJ31ofKnSH9uWyTmWd+lY7aQxUwAIOROrt+9q1Q3kx+EFSUljzPvCG7bYVKTvCwPMAn39osEklnOtfOCSkeTcKkrSNUlvKsUK33kJaS5bRQfaVyDZGtdPKJZvaGYklkHgUnLz0hDa7MuatS5lNW37sqc4WRBfqjQDHiT3HZpNqJGDCsOUpxEBe4Mok55scjwLrLVL2gpKQkFtl/CRQitc613ww7OWhMmcmbMSoJS6aBwcIBUX4M5hNiTiLKOEKUyjqNHbXKG1B3t6f7kVQNg9YT2ck95aUuM1uejn2Eem2WSyW/Mr1U/xjz/slZwJ6C7lQUzCmIJIbeDXXOPS5aQoBSclAEdQzebiBag3fEWRSozIrqtHdKBDgMSqrJYLU5NaMBnEXaS+ZcxKpolnaQQl/xHApKFNpsq5skRUu195LFpMkKPdpEp0ijk7Rc655QzRaErszTC6WBLZh1s43NA6h2bfrHqFHcrHv2jq65aUWUYy5Z8TDa1A3uzAb24wqnWAiqAyVMfQZdfeE3aTtFhX3DFKJeHKjnMEcACCIay79Jk42R4aAEFzv4B25Vh3Tsyjq4Mz9QFY2HIjCx2gIQzOTUOlXWsMZNqAFCAeCjrzhdZLb3qASlzu3N9PG5tsQghKg/AafIQ4T9YoMRmUByfWnrDOyJoGo+rQgRaycgWejN5U1iy3bKCkDhlU04RZDOcXErPau0PPlJ/8AWhSuq3A9Ewx7N2MpwgFiRiVxdn8mhHf1rxWqYM6pQP6QE/3FUGXTbJgnlaA6EnCG89dMvSK6k9IEjTgeJPR7VcpmCWoLZSAQXyUlQGIEZjIEEcd9O7FNwKCVEDvMsLkBqDPe8B3RfCsA74YSoPtVSf0kH64Qwl3eFhK5ZolT4aFm0BJDDzhHBN15juQLNxO13esTDNG0w2W8iT03QLbUqJCVPUFRfXQe/oIZS5ygo0U38zUfXPTLyiaYkTG2Sd5GnKC7RbECWPeeUXglEtakKwAjJ2BbT0gS02lKykzJmIS8g40ycvF9vO47HOm/bCWopB2nGJDF2LU1NK5xSb7vGyyVFCES5pBLMKU3nTkH6Rl1aT02O04M0UqhxkcRRaZckqBEwDhiFYlRaUAMGP8AUKxBKNltOyuV3Mw5KQ+EnQEKJZ/owl7TXemWkhsjmzGoy9YCEBYLeMBsE2lgXMD0AG8boEtVqQkOoip0qSTkKRSZM0jSmUWbs9d+Kz2hZCCkMMSjUNUgbicQq2kMHThTdjeU8W+AJLJvaWtQSAUlQJAU1WzbPm0avWXhlEnAAeb9NIp16yO7mpDhRYEgPs1Lpqa5Z8Y6sTjCAHJJYQz/ANZR1LFvHbIMsl03sJWHF4FUOrD9OvLWGN5dl0lS5slSSnMgF2196xXrEcRpoSOo+Ahnd8wmempAWSnWrVrwLN1heoCpuMS1Nr9LC4jBZP8ACozOHZfkcI9AIql/GuHIlZ9UJp5mLsppcjCopCVFTEnIEnaypkG1MUG+ZjzMe9RI5MlvQRXQglyfeMaqwpWEl7Lz8M3DooeqWPs8XqYlpcyYQFJQn8RLOTQ0zbNtaR55YQUzwRkhT9P8CL7LvY9yZRlhYKiasOQ54hx0h2sOq/rM6mbRJckz7dNfvFP1H0Ytc93YHIRSbdOWJ+LDhKFA4RoxFPSLtY7UmanGDn6cDxibTm5lSTbUy8QWSToGcmFirymTFg+FDsEjjvMWO1qSmYkpSNpYSrEAWD6HlAd63PgmKCdDT3+UBsq8iMq7E2vJ7Z2bmTCkFQOFIbAzfaMWIoX0jJvZTu5RKS5BGIED0bhE12XglNol4yMRSgEbsKTn5iLkyZiyhOGqTTUFnH9phR3qLYDiNKVJvKbb7v7mzKAASrAte4uhBIViH4g1N3rCazf6gzZcnuwHmB2mE+F/xM3iryesMu197CfJUUkgIICRvdgTyYtFEQjaHGHtLTul35vEtQ13G2NDPUoFcxRUtUxJJOZZJ/aHF2TnK0/hMuWkjgVpCj5EwqtklsG5a1AcwkD3MSXPb8ExWIOlQY9CCP7YmoNy3HzP+I/SIVtp+Y/zIe0kzHMRqoJwYt/drWgGu9KUw1lWb7ETEzEDErCUuCoUBLsMnBD/AEQbJZUTUBSwcTqY1o6ifOph8iwCXKEzPE/FiN8Q9UKAo7TONItdj3hFxSVBgZpQFqAdtSKcBTTODrNdyhaJ0pZwqlNV3xulwovXDlWK0m24CErUcJfClQcDF4qCodhXhBt8dqJQUhcknEZK5Skg1Thfu1EngsjoIgGoxxOKIgzJDfcxMwpcpFOoORcQUL1XhBK5gBcVUoA8qwm7JWx5gM4YxKDpUagu2EHlWLub+72WFKSgyjixBQSQ6SQaqcUoYafVeEwXb7xJdN4gLX9pV5anJ6V5qeHvZqccCwDtYnboNOJEVu8bzlY1dyGlqIYO4BIqAdz5bnaIpFsUlSVJJSXzprn7QTUncgaAoC1XbPTrPbyZeAEOmqQoAggO2yqjjIjc8M7N2qky0Eju5S1eJkgAcm9vePJLR29nJVspl0oQUkhXGpoeUQG3Tpq0zZm0KHCGDDcEtxEJC65mltvievjtNaFVQs4TqtKXI4JI9/8AOG/JpZK5qllQyolNTQMlnADnjFalXoXTvKQW51U3IexhRel+qQZb0YCu8MzQoXqObE4jIpoo4hnaa+FEJQghMtT0H4qkVPQUoIraFDN3HmPlEk6WFPMKR9yVMwO0p0hXNyIDtdtTkvMUQEgB+oDUbXfEhPSTcQixWgGZ4vC5G45BvXdE18WhEzOopq1fMQkUFEhg2uyou3OCL4kd2l0rVmR4jxPvEGmN4zCIbA4h103VIXOQFHClwS5DEJ2iK7wGh5ed5maTLkSwlClS0AJIoC4BCQGHi9IrXZGwzJ051JxSpe1MYByKskcVNluBi33csWazz5qUBOJakJcVABYBuZ/6xFYlME3gwQTcSrdo+y6EzVpSaywASKnIFRrnX4wpn3KuUgrQsKASTUEFtd49RDczftFVLkkqq7mm/nAN+XqjAqTXG6WpRs8+VGgtJ6hIXkftKuFIJMy7iEShvDB95Z1e4ht2cunvpwU5SmSxJGZO4H3/AHiv2Y4ihDhiUgniSBF7uuUnE0t0JQnEjqQHVvfX4RSsSvuZFJN2ewibtLaQqaEhJWlFE1AHomvN/KKrfcs0FHBJVwKgadAwixWi51rmrYYSSSRoK5k7uOuUKb3sQlhSDmksTxBAJ9RF6DKrACFrjoIMUT7Qzb1JSo84slz2zHKSXqmh6fsRFTnAsh9yh5ZQz7NWwBSknUOOYz9PaH6i9NxMwHM9Cvi4e8XiAw4kOvLZwhy2+KZPmnEWoDVhpF2nXziseIVXgCTXwsa+bf8AaPO5lpKiTvhenGCcS83nY0d2E8XfoX6ufSOJ00AKURiUEuX30A9xEiLQ6iVDZAfrqH5AxDbQFuoDCFIAb+tLelY5rcGSDzaJptnlKImIPdrS+J3Lk5F4YWC2GRKTaEEqmYlJrqWLHflpB1msksABKQ5oSYnVdyCvCSA+4ZHKF3N/aGQkCUmfdRFlXMWSHUlKE7ziBUo8APU8IryiyjwJj0ztNYh/CTkkjHJAy1GNNR0f1jzueoHMMTrx3w7Qe4zAMluIdeduTMkySg1SqYojcdj94JXZQQ6M57NwB8XrTzhNYSnEy6DIn4xeuzlypUaEHAlgXepyHlXqIX1DrQX2+fmaekHiBna3zEX2dKZKFS2dUtSn5pLH1EM7hnomI7uaWQ5Uls3cU94R3/aFy7TMAwscJqB+JIJqeLx32dWSQpRDuS2TB2p1gDJ0eJ65i5bJWOJPZ0KmzFYUELKsBJJKQQw0bWMn/wCmaEp72ZaMIAclgGYbyYaWO0jEofylvT00MK1WpdtmhONkSllIT/MQWKzvL0H7wFK1UEkNYCUamr2BEnu7szLAIlrIBqVKGbHcNPWG87sMmdIEvvyEBePClLE50dR45NoIV3bfxlTigh1IcFxuPHRq9RFksF8y1zinECk+HRqO3QiIV2DbmOZLILWXiKJn+kkohJRaV92WdJSgl9z8+ENrWJV3yh3aUqoCQycS3WAcRU4yc7qaQzlW8dxaFDaSgFQD5MkKNdwqekeP3n2y7y1hYcy0qo71GrjdnSGj4te1jcCLKtOkci0n7aWWQm0kyFN3hSTKwlPdlQBOZIYkuwyeB7Te3cpFApRoQ+Q+mhZf95pn2uZNS+FRGHPJKQkZ8oCxga1Of0YeFLC7pXxLgyyWHtg6kYg2EMSDnSH1jvqStIxKQ+5R+YjzZUYmJbTKcjEqKzcGekWmdLIWUM2FKQEq2cySwenLhAF4WJJs+IeNKnFd30TCO73IloTUqOW8ksM+cWG1dlrXLCyZSlAhzgwrYckEqAoakaQoV2tiH3Yg1nTiYhwDuoWNc+cG2m7DMSHxEPXJ/IQkua8UspJUBhdlcDkfP3g03m6XM2p5fQgLowbEYDgiMH7mTOwlSQe7SzFziJCsvyuH3Exxf/aBMuTLRKS8rFiEt3bOoVWjnLfuhXMtgUC68RYNVzwzzIf1ja7rVLTtpIKyDhUGLNm2bPwfKICC43/b1kMek2g0q8cZUrJy7fXAQOqeBMmzGClJwBIIepFSxpQD1jmbOCXBYEmoH4R8zD+y3nLlWdCRLJnKStRo4VjYEUqNB0O+Dt0ZC3vj59MWg6a7zYm0VCZLK5cyYMCVOVpRq2idxNOTxZey15Gcu0KIZ0BhucqIisTb0fNIOKqhQcWDvlgB66RaezVrlLUsoDKUE4qUplTLXSBai4pkkfLyQbOADiOJdpxO3+4PJQDkdaRVu1FlxBcwaCWvoTgV6hJ6xNYrxLqSS5QX6g/5HXhHd/n/AONMI0BTzSplJ8iE+cLUQUqi8aqr0GUy85YCEF6uQBwClOfYQJd0/AtKtxry1+Mat74/r619YGxR6BV6bTDdrNPSbLIBkzCSwwrcaUwN6qgCVdiQkYszXoTT0aMuu2BVhZ6qUEHjVJPpLfrBIsp0Lf8AIe0ZwBFxGriwlssuAzVJoQUDV6uxryOUB2+YP4aXhbxYTvBSCPcCEUntHMlhkAAMKMD9GAF3youVFROIqA0dWZeKDMuSBGFntZZRcOC4HPMexiO3WxSsMxCwmjMdcznpuiuSbYXLqqatxO7rE9stIQkv+Bgkb1ZnoB7xJpndCU2BGeJJ3s62LolSyaMCANmrHFm0AWm5lAgrcAvlwLEPk4INOEHXPblKIUghCnUp9A1SX5CJbD2mQqdgMv7JSi6XdgoYVEcWq+8H+YxfdUUkKMCXUU2A3Hnj6xZKudMxSUhSiSau1OD5PoHasejXDZES5ae7bZo7FKgdQtByPGEN2TEhZkzQkzU7IUcljiRUFhnkQz1qWlnUqSoggkGpAWFEsKauAxjN1tRqg2X9vrHqdIISQOZXO3k9P8VwUhP/AFJGnIQmuq0Ll4VlJ7twkqamcOL8tQtC+8ASlKEsAak1cmFV2GbMlKQA6cQ8gXwjy9Y0KOKAVhxYGI1QRUx+kcrvIpnWhSDQJCqjUIy8xCm6r77spIoQXJ10djxcnnE93lK8alnaxKVMBDANRIY7gVQokWsCUtGBwTsqIqmoYvnlSLpSWxW3oP2gzUKkH1vLDfdtAtSVA0mIQp+LEEcqe0A22ZOTMVNSCnENmoyCWJfixPWBysTlJJfDLTgpnUkv5loMsipKVpwq/BOBYH/1LbPiYgLsAFs2scQgNwSOO0Y2ntBaJdjCwoNOC5JAfLAl1bqpU3R4pHdUzHKsWxaJirLKQhBmfaTXQEl0bEoJJpkR8YVWy65qBjmyZiU72LDrX1g1BlQbR6/MRatT3G5Pz3ilmjRMMPsyzUDVprHKrEmrEcK1hjxB3gjQP9pECDaxtCXgtN3KI8J5sY7Rd688C23sc+kcai+sgUm7zqUsgow/gyb0j0q7u2JkKSDixYQlTqo2WEPmXUTwrHnNhsMxcxCGIxqArk5LV849Mm3bLNqJmMpIJoKAvk/DKM7VOFIjSreedX/bkrtU0pSAnvFEAab23B3iKwqM1aZaUhSlKATzMepXj2DsM1SiAUrUH2VEejtC9N1yrLMBTLSFAbKkgOQQxAf8TecVfVqEsASZKIS3MKuXspLsqe8X9pMSHc5JLHwg8WDwg7azxOWgpZaQnkQQcwfIEVqI57Q9qJi0KRR0tibZYjIkKqK7QIqCSNxNTtGB2xnEwUouwUTVmyFOGZgGmoOW8Rzn59oVzbEFmSgEnJ6insIPn2J5feEMcilTMNx5ndCdY2iMho/pDiwWwrlYCMSkaVqmm6rggem6NaoCoBEWpsrEi0XKBSug4U40Leohnct7rkl0JGTKBLOyiRyIFNYVieELcg0OXnvHvDiy93NDoKUrfwrAY89/SK1rbbMLiVS27B47TUi1LxrnBISh67TuTmMg7O53Q2ReQm2afhyCFDoBUdHS36YSW2w2kkihGTJIbLQFoy4iqUsonJKUTQUu1HIYVy1Ihd6asu4EXFuPpDGsb7Te3qREtotBWX8oiSHLRNbbKZcxSDUpJDjXj1ziCNNbWxMs3vmNrsnFFMYwu9dDk/lDWf2lMsgUUCAQa69d8VcrowjJi3gRpAm5hPEsLCXX/wASsAKLFJNCK65F8ucGWRSFOiUkEpzJALPufMwPPlzBLxFYLHZS2ZzHPnC6xTJgWcQwl8Slc+XD2jNtcXvHhgwW9LmXLdQOJ82FRWrj5Qqn2orDKfxZ6Vzp0EXO1TBMS+Mgl6nXT6aK9a0hDoUkkaKBDF+PWGaVW/IzA1F2g2OJq0WlIlkSyBQJbnmPJ4XplkkEGr/VY3ZrDiWBmPrdDeZcewlUgnGzlIOLENW4jd8oJuWni/PzMsu5xcjAjCy24jCZypTJBHeA7bAUDs5LUBzZuEc2q1TJu1KpJyCHz0dZGZ1qYX3faEgATJaVKBqTm2gPGOrfagAO7cJL4gk72yoG/eE/C68D+I94vTk/zCZUhKmGWT7QAB847uGZKloKJigkpUSkk+IUyiCT2fmllywkg5EqT8KQfZ7sUCUzhtNQ4v7QmkVqFdpG6/5kbiWBtaRTSlWNSXAUkgukgKbd0LcwN0RdnrInuMQlrUsvUBhm3iNHZqQfZZxQo40haWbMlQ0o9IZIEtFmlYR3c1GNMwUTjSVYpamS+0ASk5Fm3QMudhUfT/U5lAcGJLFdjCejDmqUpQJqEKJCXIqGWwf8wg20LlyTJZKcKV7QlsV1SUkhOamxE9I5u1ak2qXOV4FAhaSQAtBzSakl+VC3CMtUvu5iiia+JwllBwHOEKUNWzjn6jcn9P0tIQWFoxlJUFzk4jiCUzgp0stKUBCk+ScWTbPGDrFa0sSSCkghQOJXVwlgOEA2G8UoAWqUFL8JUAMR0O0aF+Y5Q3XbpIAKtlxkoV5MMuUJvm2PpLFSJVLz7NlC+8kSyqWrNIZkneGNQd2kAWSwYlt3ZCicjn6iPSbLcPepC0qUEq0Sx6HFkeUDXnZhKWgMXG1tMaZEP19oYWtU29X3lBYYlam2SYCBhXXPZLdf8xGixTFTO7BWkaumlcyH14esWmbegOEBO6tIjnXg6nSAGz47/j5QIFhLboFLu6XIlk9yZrlzMCyFS21ADasdfKFsy/kMApScSnqDmQXBbMFnzh3a74CRVL1AoW0Nato8V2+7FKmB+5wqcsoOCONKHrBFAa2+DvHVzWmXgEyYpRUvaAegTo280gDtDe+JBCdDstmMNUnnQNFeNkXJCXxrCHyAIwncxfV6iALXebLSoEqTR0nhw5QVNNd7g3nFwBmWa3W6RPkpxqTjw4k0BILeXNJpFFtVhWnaUMwD0ORbdFjtVnlIdaDRRJDMXG8PSApU8rSQWYMN9Hdg+Twzpz4Y6ePrBVKYqc8xTOn94xLOzFuGR+t0RybWpBBSWIgifYMCiDkDn7ekCTpWEtGgu0iw4ibh1yY1F8omffofiM/cH1ieZZ7MzoWoU0qTzSYQx0ma2XnAzRH9pI/EkVifNn8x1JvNYlgCcaZjXk7Plxg6xWtMwYZwetRUUH4qcIr9jtOB2qSD58oPsFiUslS1O43gu+YcZbmgNWkoBvj694dKpNovvKZLMwmUFYPzlz/jm8Cw5VZEeEprvGnGAbRYgksDzfSGEqLxF3pNe8FaNEQZ/AkE7SKcS0RqKzo/QxfcDxB7Lcy3jTmY3ac1fX4RGRkY3aaggx+7P6k+xgC+Pu08/gYyMhil5hAVvLO7Fknr7Qy7J/fJ/Uf7FxkZEVfK0vS4ENvXwWj9a/7RFXH3aOZ/uEZGRXTeX9f2k1ORLf2U+7PT4xNeH36eSfjGoyEn/qND9h+kFkac1Rv/AHUxkZHd5c8Qe+fvOg+MMZ3gHJPsYyMjqnCyaPJmkZI5H2EQyPvEf1+wjIyBjv8APWWPMu/YjwzOZ94VdpPv0/pV8IyMg58ggB5jFqc5fIxFN/3P6Y3GR0icW/7vp/8ARUasviH6T8IyMju0hYXN8X9PxiiX1950EZGQbS/1JZuIL/sp5q94lsWvSMjIfbyn53gV7e0mmfeTP1J9oTWnTkIyMi1H+PxAV/LIIwRqMhqIzpEHnx/0/CMjIG8PT4jG0/fKiCbmv9I943GQmvb2jbQJHyh9Y/AIyMidRxBif//Z"/>
          <p:cNvSpPr>
            <a:spLocks noChangeAspect="1" noChangeArrowheads="1"/>
          </p:cNvSpPr>
          <p:nvPr/>
        </p:nvSpPr>
        <p:spPr bwMode="auto">
          <a:xfrm>
            <a:off x="0" y="-808038"/>
            <a:ext cx="2705100" cy="16859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7">
                                            <p:bg/>
                                          </p:spTgt>
                                        </p:tgtEl>
                                        <p:attrNameLst>
                                          <p:attrName>style.visibility</p:attrName>
                                        </p:attrNameLst>
                                      </p:cBhvr>
                                      <p:to>
                                        <p:strVal val="visible"/>
                                      </p:to>
                                    </p:set>
                                    <p:animEffect transition="in" filter="fade">
                                      <p:cBhvr>
                                        <p:cTn id="10" dur="2000"/>
                                        <p:tgtEl>
                                          <p:spTgt spid="16387">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Effect transition="in" filter="fade">
                                      <p:cBhvr>
                                        <p:cTn id="13" dur="2000"/>
                                        <p:tgtEl>
                                          <p:spTgt spid="1638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387">
                                            <p:txEl>
                                              <p:pRg st="1" end="1"/>
                                            </p:txEl>
                                          </p:spTgt>
                                        </p:tgtEl>
                                        <p:attrNameLst>
                                          <p:attrName>style.visibility</p:attrName>
                                        </p:attrNameLst>
                                      </p:cBhvr>
                                      <p:to>
                                        <p:strVal val="visible"/>
                                      </p:to>
                                    </p:set>
                                    <p:animEffect transition="in" filter="fade">
                                      <p:cBhvr>
                                        <p:cTn id="16" dur="2000"/>
                                        <p:tgtEl>
                                          <p:spTgt spid="16387">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Effect transition="in" filter="fade">
                                      <p:cBhvr>
                                        <p:cTn id="19" dur="2000"/>
                                        <p:tgtEl>
                                          <p:spTgt spid="16387">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2000"/>
                                        <p:tgtEl>
                                          <p:spTgt spid="16387">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Effect transition="in" filter="fade">
                                      <p:cBhvr>
                                        <p:cTn id="25" dur="20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A91EFDBB-2F4C-4AE3-B2A9-4BD49D4D7AFF}" type="slidenum">
              <a:rPr lang="en-US"/>
              <a:pPr/>
              <a:t>35</a:t>
            </a:fld>
            <a:endParaRPr lang="en-US"/>
          </a:p>
        </p:txBody>
      </p:sp>
      <p:pic>
        <p:nvPicPr>
          <p:cNvPr id="17410" name="Picture 2" descr="IBB"/>
          <p:cNvPicPr>
            <a:picLocks noChangeAspect="1" noChangeArrowheads="1"/>
          </p:cNvPicPr>
          <p:nvPr/>
        </p:nvPicPr>
        <p:blipFill>
          <a:blip r:embed="rId3" cstate="screen"/>
          <a:srcRect/>
          <a:stretch>
            <a:fillRect/>
          </a:stretch>
        </p:blipFill>
        <p:spPr bwMode="auto">
          <a:xfrm>
            <a:off x="1676400" y="990601"/>
            <a:ext cx="5791200" cy="4849813"/>
          </a:xfrm>
          <a:prstGeom prst="rect">
            <a:avLst/>
          </a:prstGeom>
          <a:noFill/>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Rectangle 3"/>
          <p:cNvSpPr>
            <a:spLocks noGrp="1" noChangeArrowheads="1"/>
          </p:cNvSpPr>
          <p:nvPr>
            <p:ph type="body" idx="1"/>
          </p:nvPr>
        </p:nvSpPr>
        <p:spPr>
          <a:xfrm>
            <a:off x="533400" y="2286000"/>
            <a:ext cx="8229600" cy="4191000"/>
          </a:xfrm>
          <a:solidFill>
            <a:schemeClr val="bg1">
              <a:alpha val="45000"/>
            </a:schemeClr>
          </a:solidFill>
          <a:ln/>
        </p:spPr>
        <p:txBody>
          <a:bodyPr/>
          <a:lstStyle/>
          <a:p>
            <a:pPr marL="346075" indent="-346075">
              <a:spcAft>
                <a:spcPts val="600"/>
              </a:spcAft>
              <a:buFont typeface="Wingdings" pitchFamily="2" charset="2"/>
              <a:buAutoNum type="arabicPeriod"/>
            </a:pPr>
            <a:r>
              <a:rPr lang="es-PR" sz="3600" dirty="0" smtClean="0"/>
              <a:t>Sed de Dios                           (</a:t>
            </a:r>
            <a:r>
              <a:rPr lang="es-PR" sz="3600" dirty="0" smtClean="0">
                <a:solidFill>
                  <a:schemeClr val="tx2"/>
                </a:solidFill>
              </a:rPr>
              <a:t>Salmos 42:1-5</a:t>
            </a:r>
            <a:r>
              <a:rPr lang="es-PR" sz="3600" dirty="0" smtClean="0"/>
              <a:t>)</a:t>
            </a:r>
          </a:p>
          <a:p>
            <a:pPr marL="346075" indent="-346075">
              <a:spcAft>
                <a:spcPts val="600"/>
              </a:spcAft>
              <a:buFont typeface="Wingdings" pitchFamily="2" charset="2"/>
              <a:buAutoNum type="arabicPeriod"/>
            </a:pPr>
            <a:r>
              <a:rPr lang="es-PR" sz="3600" dirty="0" smtClean="0"/>
              <a:t>Desesperación por Dios          (</a:t>
            </a:r>
            <a:r>
              <a:rPr lang="es-PR" sz="3600" dirty="0" smtClean="0">
                <a:solidFill>
                  <a:schemeClr val="tx2"/>
                </a:solidFill>
              </a:rPr>
              <a:t>Salmos 42:6-11</a:t>
            </a:r>
            <a:r>
              <a:rPr lang="es-PR" sz="3600" dirty="0" smtClean="0"/>
              <a:t>)</a:t>
            </a:r>
          </a:p>
          <a:p>
            <a:pPr marL="346075" indent="-346075">
              <a:spcAft>
                <a:spcPts val="600"/>
              </a:spcAft>
              <a:buFont typeface="Wingdings" pitchFamily="2" charset="2"/>
              <a:buAutoNum type="arabicPeriod"/>
            </a:pPr>
            <a:r>
              <a:rPr lang="es-PR" sz="3600" dirty="0" smtClean="0"/>
              <a:t>Confianza en Dios                  (</a:t>
            </a:r>
            <a:r>
              <a:rPr lang="es-PR" sz="3600" dirty="0" smtClean="0">
                <a:solidFill>
                  <a:schemeClr val="tx2"/>
                </a:solidFill>
              </a:rPr>
              <a:t>Salmos 43:1-5</a:t>
            </a:r>
            <a:r>
              <a:rPr lang="es-PR" sz="3600" dirty="0" smtClean="0"/>
              <a:t>)</a:t>
            </a:r>
          </a:p>
        </p:txBody>
      </p:sp>
      <p:sp>
        <p:nvSpPr>
          <p:cNvPr id="7" name="Slide Number Placeholder 5"/>
          <p:cNvSpPr>
            <a:spLocks noGrp="1"/>
          </p:cNvSpPr>
          <p:nvPr>
            <p:ph type="sldNum" sz="quarter" idx="12"/>
          </p:nvPr>
        </p:nvSpPr>
        <p:spPr/>
        <p:txBody>
          <a:bodyPr/>
          <a:lstStyle/>
          <a:p>
            <a:fld id="{5A691704-8AD3-4869-913C-6C059867AFF4}" type="slidenum">
              <a:rPr lang="en-US"/>
              <a:pPr/>
              <a:t>4</a:t>
            </a:fld>
            <a:endParaRPr lang="en-US"/>
          </a:p>
        </p:txBody>
      </p:sp>
      <p:sp>
        <p:nvSpPr>
          <p:cNvPr id="317442" name="Rectangle 2"/>
          <p:cNvSpPr>
            <a:spLocks noGrp="1" noChangeArrowheads="1"/>
          </p:cNvSpPr>
          <p:nvPr>
            <p:ph type="title"/>
          </p:nvPr>
        </p:nvSpPr>
        <p:spPr>
          <a:xfrm>
            <a:off x="1150938" y="914400"/>
            <a:ext cx="5478463" cy="762000"/>
          </a:xfrm>
          <a:solidFill>
            <a:schemeClr val="bg1">
              <a:alpha val="45000"/>
            </a:schemeClr>
          </a:solidFill>
          <a:ln/>
        </p:spPr>
        <p:txBody>
          <a:bodyPr/>
          <a:lstStyle/>
          <a:p>
            <a:r>
              <a:rPr lang="es-PR" dirty="0"/>
              <a:t>Bosquejo de Estudio</a:t>
            </a:r>
          </a:p>
        </p:txBody>
      </p:sp>
      <p:pic>
        <p:nvPicPr>
          <p:cNvPr id="5" name="Picture 2" descr="http://dbcgroups.files.wordpress.com/2009/05/worship.jpg"/>
          <p:cNvPicPr>
            <a:picLocks noChangeAspect="1" noChangeArrowheads="1"/>
          </p:cNvPicPr>
          <p:nvPr/>
        </p:nvPicPr>
        <p:blipFill>
          <a:blip r:embed="rId2" cstate="screen"/>
          <a:srcRect/>
          <a:stretch>
            <a:fillRect/>
          </a:stretch>
        </p:blipFill>
        <p:spPr bwMode="auto">
          <a:xfrm>
            <a:off x="6781800" y="0"/>
            <a:ext cx="2362200" cy="177165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7443">
                                            <p:txEl>
                                              <p:pRg st="0" end="0"/>
                                            </p:txEl>
                                          </p:spTgt>
                                        </p:tgtEl>
                                        <p:attrNameLst>
                                          <p:attrName>style.visibility</p:attrName>
                                        </p:attrNameLst>
                                      </p:cBhvr>
                                      <p:to>
                                        <p:strVal val="visible"/>
                                      </p:to>
                                    </p:set>
                                    <p:animEffect transition="in" filter="fade">
                                      <p:cBhvr>
                                        <p:cTn id="7" dur="2000"/>
                                        <p:tgtEl>
                                          <p:spTgt spid="31744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17443">
                                            <p:txEl>
                                              <p:pRg st="1" end="1"/>
                                            </p:txEl>
                                          </p:spTgt>
                                        </p:tgtEl>
                                        <p:attrNameLst>
                                          <p:attrName>style.visibility</p:attrName>
                                        </p:attrNameLst>
                                      </p:cBhvr>
                                      <p:to>
                                        <p:strVal val="visible"/>
                                      </p:to>
                                    </p:set>
                                    <p:animEffect transition="in" filter="fade">
                                      <p:cBhvr>
                                        <p:cTn id="11" dur="2000"/>
                                        <p:tgtEl>
                                          <p:spTgt spid="31744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17443">
                                            <p:txEl>
                                              <p:pRg st="2" end="2"/>
                                            </p:txEl>
                                          </p:spTgt>
                                        </p:tgtEl>
                                        <p:attrNameLst>
                                          <p:attrName>style.visibility</p:attrName>
                                        </p:attrNameLst>
                                      </p:cBhvr>
                                      <p:to>
                                        <p:strVal val="visible"/>
                                      </p:to>
                                    </p:set>
                                    <p:animEffect transition="in" filter="fade">
                                      <p:cBhvr>
                                        <p:cTn id="15" dur="2000"/>
                                        <p:tgtEl>
                                          <p:spTgt spid="317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oll.jpg"/>
          <p:cNvPicPr>
            <a:picLocks noChangeAspect="1"/>
          </p:cNvPicPr>
          <p:nvPr/>
        </p:nvPicPr>
        <p:blipFill>
          <a:blip r:embed="rId3" cstate="screen">
            <a:clrChange>
              <a:clrFrom>
                <a:srgbClr val="FFFFFF"/>
              </a:clrFrom>
              <a:clrTo>
                <a:srgbClr val="FFFFFF">
                  <a:alpha val="0"/>
                </a:srgbClr>
              </a:clrTo>
            </a:clrChange>
          </a:blip>
          <a:stretch>
            <a:fillRect/>
          </a:stretch>
        </p:blipFill>
        <p:spPr>
          <a:xfrm>
            <a:off x="0" y="2514600"/>
            <a:ext cx="9144000" cy="2514600"/>
          </a:xfrm>
          <a:prstGeom prst="rect">
            <a:avLst/>
          </a:prstGeom>
        </p:spPr>
      </p:pic>
      <p:sp>
        <p:nvSpPr>
          <p:cNvPr id="65539" name="Rectangle 3"/>
          <p:cNvSpPr>
            <a:spLocks noGrp="1" noChangeArrowheads="1"/>
          </p:cNvSpPr>
          <p:nvPr>
            <p:ph type="body" idx="1"/>
          </p:nvPr>
        </p:nvSpPr>
        <p:spPr>
          <a:xfrm>
            <a:off x="609600" y="3276600"/>
            <a:ext cx="8305800" cy="1524000"/>
          </a:xfrm>
          <a:noFill/>
          <a:ln/>
        </p:spPr>
        <p:txBody>
          <a:bodyPr/>
          <a:lstStyle/>
          <a:p>
            <a:pPr>
              <a:buNone/>
            </a:pPr>
            <a:r>
              <a:rPr lang="es-ES" dirty="0" smtClean="0">
                <a:latin typeface="Papyrus" pitchFamily="66" charset="0"/>
              </a:rPr>
              <a:t>	“Si alguno tiene sed, venga a mí y beba." (Juan 7.37b, RVR60)</a:t>
            </a:r>
          </a:p>
        </p:txBody>
      </p:sp>
      <p:sp>
        <p:nvSpPr>
          <p:cNvPr id="65538" name="Rectangle 2"/>
          <p:cNvSpPr>
            <a:spLocks noGrp="1" noChangeArrowheads="1"/>
          </p:cNvSpPr>
          <p:nvPr>
            <p:ph type="title"/>
          </p:nvPr>
        </p:nvSpPr>
        <p:spPr/>
        <p:txBody>
          <a:bodyPr/>
          <a:lstStyle/>
          <a:p>
            <a:r>
              <a:rPr lang="es-PR" dirty="0"/>
              <a:t>Texto </a:t>
            </a:r>
            <a:r>
              <a:rPr lang="es-PR" dirty="0" smtClean="0"/>
              <a:t>Clave</a:t>
            </a:r>
            <a:endParaRPr lang="es-PR"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6</a:t>
            </a:fld>
            <a:endParaRPr lang="en-US"/>
          </a:p>
        </p:txBody>
      </p:sp>
      <p:sp>
        <p:nvSpPr>
          <p:cNvPr id="5" name="Rectangle 3"/>
          <p:cNvSpPr>
            <a:spLocks noGrp="1" noChangeArrowheads="1"/>
          </p:cNvSpPr>
          <p:nvPr>
            <p:ph type="title"/>
          </p:nvPr>
        </p:nvSpPr>
        <p:spPr>
          <a:xfrm>
            <a:off x="1371600" y="609600"/>
            <a:ext cx="7010400" cy="1004888"/>
          </a:xfrm>
        </p:spPr>
        <p:txBody>
          <a:bodyPr/>
          <a:lstStyle/>
          <a:p>
            <a:pPr marL="742950" indent="-742950">
              <a:spcAft>
                <a:spcPts val="600"/>
              </a:spcAft>
              <a:buFont typeface="+mj-lt"/>
              <a:buAutoNum type="arabicPeriod"/>
            </a:pPr>
            <a:r>
              <a:rPr lang="es-PR" dirty="0" smtClean="0"/>
              <a:t>Sed de Dios                           (Salmos 42:1-5)</a:t>
            </a:r>
          </a:p>
        </p:txBody>
      </p:sp>
      <p:pic>
        <p:nvPicPr>
          <p:cNvPr id="25602" name="Picture 2" descr="http://25.media.tumblr.com/tumblr_l87b6byrIw1qdwcnao1_400.jpg"/>
          <p:cNvPicPr>
            <a:picLocks noChangeAspect="1" noChangeArrowheads="1"/>
          </p:cNvPicPr>
          <p:nvPr/>
        </p:nvPicPr>
        <p:blipFill>
          <a:blip r:embed="rId2" cstate="screen">
            <a:extLst>
              <a:ext uri="{BEBA8EAE-BF5A-486C-A8C5-ECC9F3942E4B}">
                <a14:imgProps xmlns:a14="http://schemas.microsoft.com/office/drawing/2010/main">
                  <a14:imgLayer r:embed="rId3">
                    <a14:imgEffect>
                      <a14:sharpenSoften amount="25000"/>
                    </a14:imgEffect>
                  </a14:imgLayer>
                </a14:imgProps>
              </a:ext>
            </a:extLst>
          </a:blip>
          <a:srcRect/>
          <a:stretch>
            <a:fillRect/>
          </a:stretch>
        </p:blipFill>
        <p:spPr bwMode="auto">
          <a:xfrm>
            <a:off x="1676400" y="1905000"/>
            <a:ext cx="5791200" cy="4806696"/>
          </a:xfrm>
          <a:prstGeom prst="rect">
            <a:avLst/>
          </a:prstGeom>
          <a:noFill/>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7</a:t>
            </a:fld>
            <a:endParaRPr lang="en-US" dirty="0"/>
          </a:p>
        </p:txBody>
      </p:sp>
      <p:sp>
        <p:nvSpPr>
          <p:cNvPr id="327682" name="Rectangle 2"/>
          <p:cNvSpPr>
            <a:spLocks noGrp="1" noChangeArrowheads="1"/>
          </p:cNvSpPr>
          <p:nvPr>
            <p:ph type="body" idx="1"/>
          </p:nvPr>
        </p:nvSpPr>
        <p:spPr>
          <a:xfrm>
            <a:off x="76200" y="2057400"/>
            <a:ext cx="8534400" cy="3657600"/>
          </a:xfrm>
        </p:spPr>
        <p:txBody>
          <a:bodyPr/>
          <a:lstStyle/>
          <a:p>
            <a:pPr>
              <a:buNone/>
            </a:pPr>
            <a:r>
              <a:rPr lang="es-ES" dirty="0" smtClean="0"/>
              <a:t>	"Como el ciervo brama por las corrientes de las aguas, Así clama por ti, oh Dios, el alma mía. Mi alma tiene sed de Dios, del Dios vivo; ¿Cuándo vendré, y me presentaré delante de Dios? Fueron mis lágrimas mi pan de día y de noche, Mientras me dicen todos los días: ¿Dónde está tu Dios? Me acuerdo de estas cosas, y derramo mi alma dentro de mí..."</a:t>
            </a:r>
          </a:p>
        </p:txBody>
      </p:sp>
      <p:sp>
        <p:nvSpPr>
          <p:cNvPr id="6" name="Rectangle 3"/>
          <p:cNvSpPr>
            <a:spLocks noGrp="1" noChangeArrowheads="1"/>
          </p:cNvSpPr>
          <p:nvPr>
            <p:ph type="title"/>
          </p:nvPr>
        </p:nvSpPr>
        <p:spPr>
          <a:xfrm>
            <a:off x="1371600" y="609600"/>
            <a:ext cx="7010400" cy="1004888"/>
          </a:xfrm>
        </p:spPr>
        <p:txBody>
          <a:bodyPr/>
          <a:lstStyle/>
          <a:p>
            <a:pPr marL="742950" indent="-742950">
              <a:spcAft>
                <a:spcPts val="600"/>
              </a:spcAft>
              <a:buFont typeface="+mj-lt"/>
              <a:buAutoNum type="arabicPeriod"/>
            </a:pPr>
            <a:r>
              <a:rPr lang="es-PR" dirty="0" smtClean="0"/>
              <a:t>Sed de Dios                           (Salmos 42:1-5)</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7682">
                                            <p:txEl>
                                              <p:pRg st="0" end="0"/>
                                            </p:txEl>
                                          </p:spTgt>
                                        </p:tgtEl>
                                        <p:attrNameLst>
                                          <p:attrName>style.visibility</p:attrName>
                                        </p:attrNameLst>
                                      </p:cBhvr>
                                      <p:to>
                                        <p:strVal val="visible"/>
                                      </p:to>
                                    </p:set>
                                    <p:animEffect transition="in" filter="fade">
                                      <p:cBhvr>
                                        <p:cTn id="7" dur="2000"/>
                                        <p:tgtEl>
                                          <p:spTgt spid="3276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8</a:t>
            </a:fld>
            <a:endParaRPr lang="en-US" dirty="0"/>
          </a:p>
        </p:txBody>
      </p:sp>
      <p:sp>
        <p:nvSpPr>
          <p:cNvPr id="327682" name="Rectangle 2"/>
          <p:cNvSpPr>
            <a:spLocks noGrp="1" noChangeArrowheads="1"/>
          </p:cNvSpPr>
          <p:nvPr>
            <p:ph type="body" idx="1"/>
          </p:nvPr>
        </p:nvSpPr>
        <p:spPr>
          <a:xfrm>
            <a:off x="76200" y="2057400"/>
            <a:ext cx="8534400" cy="3657600"/>
          </a:xfrm>
        </p:spPr>
        <p:txBody>
          <a:bodyPr/>
          <a:lstStyle/>
          <a:p>
            <a:pPr>
              <a:buNone/>
            </a:pPr>
            <a:r>
              <a:rPr lang="es-ES" dirty="0" smtClean="0"/>
              <a:t>	"...De cómo yo fui con la multitud, y la conduje hasta la casa de Dios, Entre voces de alegría y de alabanza del pueblo en fiesta. ¿Por qué te abates, oh alma mía, Y te turbas dentro de mí? Espera en Dios; porque aún he de alabarle, Salvación mía y Dios mío."</a:t>
            </a:r>
          </a:p>
        </p:txBody>
      </p:sp>
      <p:sp>
        <p:nvSpPr>
          <p:cNvPr id="6" name="Rectangle 3"/>
          <p:cNvSpPr>
            <a:spLocks noGrp="1" noChangeArrowheads="1"/>
          </p:cNvSpPr>
          <p:nvPr>
            <p:ph type="title"/>
          </p:nvPr>
        </p:nvSpPr>
        <p:spPr>
          <a:xfrm>
            <a:off x="1371600" y="609600"/>
            <a:ext cx="7010400" cy="1004888"/>
          </a:xfrm>
        </p:spPr>
        <p:txBody>
          <a:bodyPr/>
          <a:lstStyle/>
          <a:p>
            <a:pPr marL="742950" indent="-742950">
              <a:spcAft>
                <a:spcPts val="600"/>
              </a:spcAft>
              <a:buFont typeface="+mj-lt"/>
              <a:buAutoNum type="arabicPeriod"/>
            </a:pPr>
            <a:r>
              <a:rPr lang="es-PR" dirty="0" smtClean="0"/>
              <a:t>Sed de Dios                           (Salmos 42:1-5)</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7682">
                                            <p:txEl>
                                              <p:pRg st="0" end="0"/>
                                            </p:txEl>
                                          </p:spTgt>
                                        </p:tgtEl>
                                        <p:attrNameLst>
                                          <p:attrName>style.visibility</p:attrName>
                                        </p:attrNameLst>
                                      </p:cBhvr>
                                      <p:to>
                                        <p:strVal val="visible"/>
                                      </p:to>
                                    </p:set>
                                    <p:animEffect transition="in" filter="fade">
                                      <p:cBhvr>
                                        <p:cTn id="7" dur="2000"/>
                                        <p:tgtEl>
                                          <p:spTgt spid="3276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9</a:t>
            </a:fld>
            <a:endParaRPr lang="en-US" dirty="0"/>
          </a:p>
        </p:txBody>
      </p:sp>
      <p:sp>
        <p:nvSpPr>
          <p:cNvPr id="327682" name="Rectangle 2"/>
          <p:cNvSpPr>
            <a:spLocks noGrp="1" noChangeArrowheads="1"/>
          </p:cNvSpPr>
          <p:nvPr>
            <p:ph type="body" idx="1"/>
          </p:nvPr>
        </p:nvSpPr>
        <p:spPr>
          <a:xfrm>
            <a:off x="381000" y="2133600"/>
            <a:ext cx="8229600" cy="3657600"/>
          </a:xfrm>
        </p:spPr>
        <p:txBody>
          <a:bodyPr/>
          <a:lstStyle/>
          <a:p>
            <a:r>
              <a:rPr lang="es-ES" dirty="0" smtClean="0"/>
              <a:t>Ansia por la comunión con Dios </a:t>
            </a:r>
          </a:p>
          <a:p>
            <a:pPr lvl="1"/>
            <a:r>
              <a:rPr lang="es-ES" dirty="0" smtClean="0"/>
              <a:t>Persona de fe profunda en Dios</a:t>
            </a:r>
          </a:p>
          <a:p>
            <a:pPr lvl="1"/>
            <a:r>
              <a:rPr lang="es-ES" dirty="0" smtClean="0"/>
              <a:t>“El creyente verdadero siempre anhela comunión con Dios”. (Carro)</a:t>
            </a:r>
          </a:p>
        </p:txBody>
      </p:sp>
      <p:sp>
        <p:nvSpPr>
          <p:cNvPr id="6" name="Rectangle 3"/>
          <p:cNvSpPr>
            <a:spLocks noGrp="1" noChangeArrowheads="1"/>
          </p:cNvSpPr>
          <p:nvPr>
            <p:ph type="title"/>
          </p:nvPr>
        </p:nvSpPr>
        <p:spPr>
          <a:xfrm>
            <a:off x="1371600" y="609600"/>
            <a:ext cx="7010400" cy="1004888"/>
          </a:xfrm>
        </p:spPr>
        <p:txBody>
          <a:bodyPr/>
          <a:lstStyle/>
          <a:p>
            <a:pPr marL="742950" indent="-742950">
              <a:spcAft>
                <a:spcPts val="600"/>
              </a:spcAft>
              <a:buFont typeface="+mj-lt"/>
              <a:buAutoNum type="arabicPeriod"/>
            </a:pPr>
            <a:r>
              <a:rPr lang="es-PR" dirty="0" smtClean="0"/>
              <a:t>Sed de Dios                           (Salmos 42:1-5)</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7682">
                                            <p:txEl>
                                              <p:pRg st="0" end="0"/>
                                            </p:txEl>
                                          </p:spTgt>
                                        </p:tgtEl>
                                        <p:attrNameLst>
                                          <p:attrName>style.visibility</p:attrName>
                                        </p:attrNameLst>
                                      </p:cBhvr>
                                      <p:to>
                                        <p:strVal val="visible"/>
                                      </p:to>
                                    </p:set>
                                    <p:animEffect transition="in" filter="fade">
                                      <p:cBhvr>
                                        <p:cTn id="7" dur="2000"/>
                                        <p:tgtEl>
                                          <p:spTgt spid="32768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7682">
                                            <p:txEl>
                                              <p:pRg st="1" end="1"/>
                                            </p:txEl>
                                          </p:spTgt>
                                        </p:tgtEl>
                                        <p:attrNameLst>
                                          <p:attrName>style.visibility</p:attrName>
                                        </p:attrNameLst>
                                      </p:cBhvr>
                                      <p:to>
                                        <p:strVal val="visible"/>
                                      </p:to>
                                    </p:set>
                                    <p:animEffect transition="in" filter="fade">
                                      <p:cBhvr>
                                        <p:cTn id="10" dur="2000"/>
                                        <p:tgtEl>
                                          <p:spTgt spid="32768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27682">
                                            <p:txEl>
                                              <p:pRg st="2" end="2"/>
                                            </p:txEl>
                                          </p:spTgt>
                                        </p:tgtEl>
                                        <p:attrNameLst>
                                          <p:attrName>style.visibility</p:attrName>
                                        </p:attrNameLst>
                                      </p:cBhvr>
                                      <p:to>
                                        <p:strVal val="visible"/>
                                      </p:to>
                                    </p:set>
                                    <p:animEffect transition="in" filter="fade">
                                      <p:cBhvr>
                                        <p:cTn id="13" dur="2000"/>
                                        <p:tgtEl>
                                          <p:spTgt spid="3276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75786</TotalTime>
  <Words>1543</Words>
  <Application>Microsoft Office PowerPoint</Application>
  <PresentationFormat>On-screen Show (4:3)</PresentationFormat>
  <Paragraphs>158</Paragraphs>
  <Slides>35</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35</vt:i4>
      </vt:variant>
    </vt:vector>
  </HeadingPairs>
  <TitlesOfParts>
    <vt:vector size="44" baseType="lpstr">
      <vt:lpstr>Arial</vt:lpstr>
      <vt:lpstr>Calibri</vt:lpstr>
      <vt:lpstr>Candara</vt:lpstr>
      <vt:lpstr>Papyrus</vt:lpstr>
      <vt:lpstr>Tahoma</vt:lpstr>
      <vt:lpstr>Wingdings</vt:lpstr>
      <vt:lpstr>Blends</vt:lpstr>
      <vt:lpstr>Office Theme</vt:lpstr>
      <vt:lpstr>1_Office Theme</vt:lpstr>
      <vt:lpstr>PowerPoint Presentation</vt:lpstr>
      <vt:lpstr>PowerPoint Presentation</vt:lpstr>
      <vt:lpstr>Tema General</vt:lpstr>
      <vt:lpstr>Bosquejo de Estudio</vt:lpstr>
      <vt:lpstr>Texto Clave</vt:lpstr>
      <vt:lpstr>Sed de Dios                           (Salmos 42:1-5)</vt:lpstr>
      <vt:lpstr>Sed de Dios                           (Salmos 42:1-5)</vt:lpstr>
      <vt:lpstr>Sed de Dios                           (Salmos 42:1-5)</vt:lpstr>
      <vt:lpstr>Sed de Dios                           (Salmos 42:1-5)</vt:lpstr>
      <vt:lpstr>Sed de Dios                           (Salmos 42:1-5)</vt:lpstr>
      <vt:lpstr>Sed de Dios                           (Salmos 42:1-5)</vt:lpstr>
      <vt:lpstr>Sed de Dios                           (Salmos 42:1-5)</vt:lpstr>
      <vt:lpstr>Sed de Dios                           (Salmos 42:1-5)</vt:lpstr>
      <vt:lpstr>Desesperación por Dios          (Salmos 42:6-11)</vt:lpstr>
      <vt:lpstr>Desesperación por Dios          (Salmos 42:6-11)</vt:lpstr>
      <vt:lpstr>Desesperación por Dios          (Salmos 42:6-11)</vt:lpstr>
      <vt:lpstr>Desesperación por Dios          (Salmos 42:6-11)</vt:lpstr>
      <vt:lpstr>Desesperación por Dios          (Salmos 42:6-11)</vt:lpstr>
      <vt:lpstr>Desesperación por Dios          (Salmos 42:6-11)</vt:lpstr>
      <vt:lpstr>Desesperación por Dios          (Salmos 42:6-11)</vt:lpstr>
      <vt:lpstr>Desesperación por Dios          (Salmos 42:6-11)</vt:lpstr>
      <vt:lpstr>Desesperación por Dios          (Salmos 42:6-11)</vt:lpstr>
      <vt:lpstr>Desesperación por Dios          (Salmos 42:6-11)</vt:lpstr>
      <vt:lpstr>Confianza en Dios                  (Salmos 43:1-5)</vt:lpstr>
      <vt:lpstr>Confianza en Dios                  (Salmos 43:1-5)</vt:lpstr>
      <vt:lpstr>Confianza en Dios                  (Salmos 43:1-5)</vt:lpstr>
      <vt:lpstr>Confianza en Dios                  (Salmos 43:1-5)</vt:lpstr>
      <vt:lpstr>Confianza en Dios                  (Salmos 43:1-5)</vt:lpstr>
      <vt:lpstr>Confianza en Dios                  (Salmos 43:1-5)</vt:lpstr>
      <vt:lpstr>Confianza en Dios                  (Salmos 43:1-5)</vt:lpstr>
      <vt:lpstr>Confianza en Dios                  (Salmos 43:1-5)</vt:lpstr>
      <vt:lpstr>Aplicación a la Vida</vt:lpstr>
      <vt:lpstr>Recursos</vt:lpstr>
      <vt:lpstr>Próximo Estudio Dominical</vt:lpstr>
      <vt:lpstr>PowerPoint Presentation</vt:lpstr>
    </vt:vector>
  </TitlesOfParts>
  <Company>UIPR-Aguadilla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te_anhelo_030313</dc:title>
  <dc:creator>JRIVERA</dc:creator>
  <cp:lastModifiedBy>Ortega, Tito (ISB-GSO Inks &amp; Supplies Dev. Mgr.)</cp:lastModifiedBy>
  <cp:revision>3497</cp:revision>
  <dcterms:created xsi:type="dcterms:W3CDTF">2007-01-24T21:53:34Z</dcterms:created>
  <dcterms:modified xsi:type="dcterms:W3CDTF">2013-03-04T15:27:51Z</dcterms:modified>
</cp:coreProperties>
</file>