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5" r:id="rId2"/>
  </p:sldMasterIdLst>
  <p:notesMasterIdLst>
    <p:notesMasterId r:id="rId45"/>
  </p:notesMasterIdLst>
  <p:handoutMasterIdLst>
    <p:handoutMasterId r:id="rId46"/>
  </p:handoutMasterIdLst>
  <p:sldIdLst>
    <p:sldId id="621" r:id="rId3"/>
    <p:sldId id="637" r:id="rId4"/>
    <p:sldId id="620" r:id="rId5"/>
    <p:sldId id="277" r:id="rId6"/>
    <p:sldId id="638" r:id="rId7"/>
    <p:sldId id="622" r:id="rId8"/>
    <p:sldId id="603" r:id="rId9"/>
    <p:sldId id="639" r:id="rId10"/>
    <p:sldId id="640" r:id="rId11"/>
    <p:sldId id="641" r:id="rId12"/>
    <p:sldId id="642" r:id="rId13"/>
    <p:sldId id="643" r:id="rId14"/>
    <p:sldId id="644" r:id="rId15"/>
    <p:sldId id="645" r:id="rId16"/>
    <p:sldId id="646" r:id="rId17"/>
    <p:sldId id="647" r:id="rId18"/>
    <p:sldId id="648" r:id="rId19"/>
    <p:sldId id="626" r:id="rId20"/>
    <p:sldId id="580" r:id="rId21"/>
    <p:sldId id="649" r:id="rId22"/>
    <p:sldId id="650" r:id="rId23"/>
    <p:sldId id="651" r:id="rId24"/>
    <p:sldId id="604" r:id="rId25"/>
    <p:sldId id="627" r:id="rId26"/>
    <p:sldId id="652" r:id="rId27"/>
    <p:sldId id="653" r:id="rId28"/>
    <p:sldId id="654" r:id="rId29"/>
    <p:sldId id="628" r:id="rId30"/>
    <p:sldId id="605" r:id="rId31"/>
    <p:sldId id="655" r:id="rId32"/>
    <p:sldId id="606" r:id="rId33"/>
    <p:sldId id="629" r:id="rId34"/>
    <p:sldId id="656" r:id="rId35"/>
    <p:sldId id="657" r:id="rId36"/>
    <p:sldId id="658" r:id="rId37"/>
    <p:sldId id="411" r:id="rId38"/>
    <p:sldId id="659" r:id="rId39"/>
    <p:sldId id="660" r:id="rId40"/>
    <p:sldId id="661" r:id="rId41"/>
    <p:sldId id="623" r:id="rId42"/>
    <p:sldId id="624" r:id="rId43"/>
    <p:sldId id="625" r:id="rId44"/>
  </p:sldIdLst>
  <p:sldSz cx="9144000" cy="6858000" type="screen4x3"/>
  <p:notesSz cx="6858000" cy="9144000"/>
  <p:defaultTextStyle>
    <a:defPPr>
      <a:defRPr lang="es-PR"/>
    </a:defPPr>
    <a:lvl1pPr algn="l" rtl="0" fontAlgn="base">
      <a:spcBef>
        <a:spcPct val="0"/>
      </a:spcBef>
      <a:spcAft>
        <a:spcPct val="0"/>
      </a:spcAft>
      <a:defRPr i="1" kern="1200">
        <a:solidFill>
          <a:schemeClr val="tx1"/>
        </a:solidFill>
        <a:latin typeface="Tahoma" panose="020B0604030504040204" pitchFamily="34" charset="0"/>
        <a:ea typeface="+mn-ea"/>
        <a:cs typeface="Arial" panose="020B0604020202020204" pitchFamily="34" charset="0"/>
      </a:defRPr>
    </a:lvl1pPr>
    <a:lvl2pPr marL="457200" algn="l" rtl="0" fontAlgn="base">
      <a:spcBef>
        <a:spcPct val="0"/>
      </a:spcBef>
      <a:spcAft>
        <a:spcPct val="0"/>
      </a:spcAft>
      <a:defRPr i="1" kern="1200">
        <a:solidFill>
          <a:schemeClr val="tx1"/>
        </a:solidFill>
        <a:latin typeface="Tahoma" panose="020B0604030504040204" pitchFamily="34" charset="0"/>
        <a:ea typeface="+mn-ea"/>
        <a:cs typeface="Arial" panose="020B0604020202020204" pitchFamily="34" charset="0"/>
      </a:defRPr>
    </a:lvl2pPr>
    <a:lvl3pPr marL="914400" algn="l" rtl="0" fontAlgn="base">
      <a:spcBef>
        <a:spcPct val="0"/>
      </a:spcBef>
      <a:spcAft>
        <a:spcPct val="0"/>
      </a:spcAft>
      <a:defRPr i="1" kern="1200">
        <a:solidFill>
          <a:schemeClr val="tx1"/>
        </a:solidFill>
        <a:latin typeface="Tahoma" panose="020B0604030504040204" pitchFamily="34" charset="0"/>
        <a:ea typeface="+mn-ea"/>
        <a:cs typeface="Arial" panose="020B0604020202020204" pitchFamily="34" charset="0"/>
      </a:defRPr>
    </a:lvl3pPr>
    <a:lvl4pPr marL="1371600" algn="l" rtl="0" fontAlgn="base">
      <a:spcBef>
        <a:spcPct val="0"/>
      </a:spcBef>
      <a:spcAft>
        <a:spcPct val="0"/>
      </a:spcAft>
      <a:defRPr i="1" kern="1200">
        <a:solidFill>
          <a:schemeClr val="tx1"/>
        </a:solidFill>
        <a:latin typeface="Tahoma" panose="020B0604030504040204" pitchFamily="34" charset="0"/>
        <a:ea typeface="+mn-ea"/>
        <a:cs typeface="Arial" panose="020B0604020202020204" pitchFamily="34" charset="0"/>
      </a:defRPr>
    </a:lvl4pPr>
    <a:lvl5pPr marL="1828800" algn="l" rtl="0" fontAlgn="base">
      <a:spcBef>
        <a:spcPct val="0"/>
      </a:spcBef>
      <a:spcAft>
        <a:spcPct val="0"/>
      </a:spcAft>
      <a:defRPr i="1" kern="1200">
        <a:solidFill>
          <a:schemeClr val="tx1"/>
        </a:solidFill>
        <a:latin typeface="Tahoma" panose="020B0604030504040204" pitchFamily="34" charset="0"/>
        <a:ea typeface="+mn-ea"/>
        <a:cs typeface="Arial" panose="020B0604020202020204" pitchFamily="34" charset="0"/>
      </a:defRPr>
    </a:lvl5pPr>
    <a:lvl6pPr marL="2286000" algn="l" defTabSz="914400" rtl="0" eaLnBrk="1" latinLnBrk="0" hangingPunct="1">
      <a:defRPr i="1" kern="1200">
        <a:solidFill>
          <a:schemeClr val="tx1"/>
        </a:solidFill>
        <a:latin typeface="Tahoma" panose="020B0604030504040204" pitchFamily="34" charset="0"/>
        <a:ea typeface="+mn-ea"/>
        <a:cs typeface="Arial" panose="020B0604020202020204" pitchFamily="34" charset="0"/>
      </a:defRPr>
    </a:lvl6pPr>
    <a:lvl7pPr marL="2743200" algn="l" defTabSz="914400" rtl="0" eaLnBrk="1" latinLnBrk="0" hangingPunct="1">
      <a:defRPr i="1" kern="1200">
        <a:solidFill>
          <a:schemeClr val="tx1"/>
        </a:solidFill>
        <a:latin typeface="Tahoma" panose="020B0604030504040204" pitchFamily="34" charset="0"/>
        <a:ea typeface="+mn-ea"/>
        <a:cs typeface="Arial" panose="020B0604020202020204" pitchFamily="34" charset="0"/>
      </a:defRPr>
    </a:lvl7pPr>
    <a:lvl8pPr marL="3200400" algn="l" defTabSz="914400" rtl="0" eaLnBrk="1" latinLnBrk="0" hangingPunct="1">
      <a:defRPr i="1" kern="1200">
        <a:solidFill>
          <a:schemeClr val="tx1"/>
        </a:solidFill>
        <a:latin typeface="Tahoma" panose="020B0604030504040204" pitchFamily="34" charset="0"/>
        <a:ea typeface="+mn-ea"/>
        <a:cs typeface="Arial" panose="020B0604020202020204" pitchFamily="34" charset="0"/>
      </a:defRPr>
    </a:lvl8pPr>
    <a:lvl9pPr marL="3657600" algn="l" defTabSz="914400" rtl="0" eaLnBrk="1" latinLnBrk="0" hangingPunct="1">
      <a:defRPr i="1" kern="1200">
        <a:solidFill>
          <a:schemeClr val="tx1"/>
        </a:solidFill>
        <a:latin typeface="Tahom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900"/>
    <a:srgbClr val="0000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2" autoAdjust="0"/>
    <p:restoredTop sz="92290" autoAdjust="0"/>
  </p:normalViewPr>
  <p:slideViewPr>
    <p:cSldViewPr>
      <p:cViewPr varScale="1">
        <p:scale>
          <a:sx n="107" d="100"/>
          <a:sy n="107" d="100"/>
        </p:scale>
        <p:origin x="1734" y="114"/>
      </p:cViewPr>
      <p:guideLst>
        <p:guide orient="horz" pos="2160"/>
        <p:guide pos="2880"/>
      </p:guideLst>
    </p:cSldViewPr>
  </p:slideViewPr>
  <p:outlineViewPr>
    <p:cViewPr>
      <p:scale>
        <a:sx n="33" d="100"/>
        <a:sy n="33" d="100"/>
      </p:scale>
      <p:origin x="0" y="-6648"/>
    </p:cViewPr>
  </p:outlineViewPr>
  <p:notesTextViewPr>
    <p:cViewPr>
      <p:scale>
        <a:sx n="100" d="100"/>
        <a:sy n="100" d="100"/>
      </p:scale>
      <p:origin x="0" y="0"/>
    </p:cViewPr>
  </p:notesTextViewPr>
  <p:sorterViewPr>
    <p:cViewPr>
      <p:scale>
        <a:sx n="110" d="100"/>
        <a:sy n="11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78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s-PR" altLang="en-US"/>
          </a:p>
        </p:txBody>
      </p:sp>
      <p:sp>
        <p:nvSpPr>
          <p:cNvPr id="37785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s-PR" altLang="en-US"/>
          </a:p>
        </p:txBody>
      </p:sp>
      <p:sp>
        <p:nvSpPr>
          <p:cNvPr id="37786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s-PR" altLang="en-US"/>
          </a:p>
        </p:txBody>
      </p:sp>
      <p:sp>
        <p:nvSpPr>
          <p:cNvPr id="37786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00F95429-DE5D-4EBC-ACF9-F9C5662236BC}" type="slidenum">
              <a:rPr lang="es-PR" altLang="en-US"/>
              <a:pPr/>
              <a:t>‹#›</a:t>
            </a:fld>
            <a:endParaRPr lang="es-PR" altLang="en-US"/>
          </a:p>
        </p:txBody>
      </p:sp>
    </p:spTree>
    <p:extLst>
      <p:ext uri="{BB962C8B-B14F-4D97-AF65-F5344CB8AC3E}">
        <p14:creationId xmlns:p14="http://schemas.microsoft.com/office/powerpoint/2010/main" val="678062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i="0">
                <a:latin typeface="Arial" panose="020B0604020202020204" pitchFamily="34" charset="0"/>
              </a:defRPr>
            </a:lvl1pPr>
          </a:lstStyle>
          <a:p>
            <a:endParaRPr lang="es-PR" altLang="en-US"/>
          </a:p>
        </p:txBody>
      </p:sp>
      <p:sp>
        <p:nvSpPr>
          <p:cNvPr id="17715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i="0">
                <a:latin typeface="Arial" panose="020B0604020202020204" pitchFamily="34" charset="0"/>
              </a:defRPr>
            </a:lvl1pPr>
          </a:lstStyle>
          <a:p>
            <a:endParaRPr lang="es-PR" altLang="en-US"/>
          </a:p>
        </p:txBody>
      </p:sp>
      <p:sp>
        <p:nvSpPr>
          <p:cNvPr id="177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7715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PR" altLang="en-US" smtClean="0"/>
              <a:t>Click to edit Master text styles</a:t>
            </a:r>
          </a:p>
          <a:p>
            <a:pPr lvl="1"/>
            <a:r>
              <a:rPr lang="es-PR" altLang="en-US" smtClean="0"/>
              <a:t>Second level</a:t>
            </a:r>
          </a:p>
          <a:p>
            <a:pPr lvl="2"/>
            <a:r>
              <a:rPr lang="es-PR" altLang="en-US" smtClean="0"/>
              <a:t>Third level</a:t>
            </a:r>
          </a:p>
          <a:p>
            <a:pPr lvl="3"/>
            <a:r>
              <a:rPr lang="es-PR" altLang="en-US" smtClean="0"/>
              <a:t>Fourth level</a:t>
            </a:r>
          </a:p>
          <a:p>
            <a:pPr lvl="4"/>
            <a:r>
              <a:rPr lang="es-PR" altLang="en-US" smtClean="0"/>
              <a:t>Fifth level</a:t>
            </a:r>
          </a:p>
        </p:txBody>
      </p:sp>
      <p:sp>
        <p:nvSpPr>
          <p:cNvPr id="17715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i="0">
                <a:latin typeface="Arial" panose="020B0604020202020204" pitchFamily="34" charset="0"/>
              </a:defRPr>
            </a:lvl1pPr>
          </a:lstStyle>
          <a:p>
            <a:endParaRPr lang="es-PR" altLang="en-US"/>
          </a:p>
        </p:txBody>
      </p:sp>
      <p:sp>
        <p:nvSpPr>
          <p:cNvPr id="17715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i="0">
                <a:latin typeface="Arial" panose="020B0604020202020204" pitchFamily="34" charset="0"/>
              </a:defRPr>
            </a:lvl1pPr>
          </a:lstStyle>
          <a:p>
            <a:fld id="{2D018915-2F3D-4842-9BDF-98071C70EB46}" type="slidenum">
              <a:rPr lang="es-PR" altLang="en-US"/>
              <a:pPr/>
              <a:t>‹#›</a:t>
            </a:fld>
            <a:endParaRPr lang="es-PR" altLang="en-US"/>
          </a:p>
        </p:txBody>
      </p:sp>
    </p:spTree>
    <p:extLst>
      <p:ext uri="{BB962C8B-B14F-4D97-AF65-F5344CB8AC3E}">
        <p14:creationId xmlns:p14="http://schemas.microsoft.com/office/powerpoint/2010/main" val="63066923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p>
        </p:txBody>
      </p:sp>
      <p:sp>
        <p:nvSpPr>
          <p:cNvPr id="92164" name="Slide Number Placeholder 3"/>
          <p:cNvSpPr>
            <a:spLocks noGrp="1"/>
          </p:cNvSpPr>
          <p:nvPr>
            <p:ph type="sldNum" sz="quarter" idx="5"/>
          </p:nvPr>
        </p:nvSpPr>
        <p:spPr>
          <a:noFill/>
        </p:spPr>
        <p:txBody>
          <a:bodyPr/>
          <a:lstStyle/>
          <a:p>
            <a:fld id="{05A654D7-4969-4874-B696-F79E6491E7A0}" type="slidenum">
              <a:rPr lang="en-US" smtClean="0">
                <a:solidFill>
                  <a:srgbClr val="000000"/>
                </a:solidFill>
              </a:rPr>
              <a:pPr/>
              <a:t>1</a:t>
            </a:fld>
            <a:endParaRPr lang="en-US" smtClean="0">
              <a:solidFill>
                <a:srgbClr val="000000"/>
              </a:solidFill>
            </a:endParaRPr>
          </a:p>
        </p:txBody>
      </p:sp>
    </p:spTree>
    <p:extLst>
      <p:ext uri="{BB962C8B-B14F-4D97-AF65-F5344CB8AC3E}">
        <p14:creationId xmlns:p14="http://schemas.microsoft.com/office/powerpoint/2010/main" val="2887951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12</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00154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13</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42830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14</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7508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15</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3684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16</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00243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17</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92247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008D2-32ED-45A7-8A0E-98D6441C8FF4}" type="slidenum">
              <a:rPr lang="es-PR" altLang="en-US"/>
              <a:pPr/>
              <a:t>18</a:t>
            </a:fld>
            <a:endParaRPr lang="es-PR" altLang="en-US"/>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822620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008D2-32ED-45A7-8A0E-98D6441C8FF4}" type="slidenum">
              <a:rPr lang="es-PR" altLang="en-US"/>
              <a:pPr/>
              <a:t>19</a:t>
            </a:fld>
            <a:endParaRPr lang="es-PR" altLang="en-US"/>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672004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008D2-32ED-45A7-8A0E-98D6441C8FF4}" type="slidenum">
              <a:rPr lang="es-PR" altLang="en-US"/>
              <a:pPr/>
              <a:t>20</a:t>
            </a:fld>
            <a:endParaRPr lang="es-PR" altLang="en-US"/>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85060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008D2-32ED-45A7-8A0E-98D6441C8FF4}" type="slidenum">
              <a:rPr lang="es-PR" altLang="en-US"/>
              <a:pPr/>
              <a:t>21</a:t>
            </a:fld>
            <a:endParaRPr lang="es-PR" altLang="en-US"/>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9481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BC9417E-63BB-449D-BC72-FFE2165E801D}" type="slidenum">
              <a:rPr lang="en-US" smtClean="0">
                <a:solidFill>
                  <a:srgbClr val="000000"/>
                </a:solidFill>
              </a:rPr>
              <a:pPr/>
              <a:t>3</a:t>
            </a:fld>
            <a:endParaRPr lang="en-US" smtClean="0">
              <a:solidFill>
                <a:srgbClr val="000000"/>
              </a:solidFill>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p14="http://schemas.microsoft.com/office/powerpoint/2010/main" val="289032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8008D2-32ED-45A7-8A0E-98D6441C8FF4}" type="slidenum">
              <a:rPr lang="es-PR" altLang="en-US"/>
              <a:pPr/>
              <a:t>22</a:t>
            </a:fld>
            <a:endParaRPr lang="es-PR" altLang="en-US"/>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260513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53859-15FE-4CE2-AB5C-523632BA2F93}" type="slidenum">
              <a:rPr lang="es-PR" altLang="en-US"/>
              <a:pPr/>
              <a:t>23</a:t>
            </a:fld>
            <a:endParaRPr lang="es-PR" altLang="en-US"/>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806539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53859-15FE-4CE2-AB5C-523632BA2F93}" type="slidenum">
              <a:rPr lang="es-PR" altLang="en-US"/>
              <a:pPr/>
              <a:t>24</a:t>
            </a:fld>
            <a:endParaRPr lang="es-PR" altLang="en-US"/>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76292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53859-15FE-4CE2-AB5C-523632BA2F93}" type="slidenum">
              <a:rPr lang="es-PR" altLang="en-US"/>
              <a:pPr/>
              <a:t>25</a:t>
            </a:fld>
            <a:endParaRPr lang="es-PR" altLang="en-US"/>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124094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53859-15FE-4CE2-AB5C-523632BA2F93}" type="slidenum">
              <a:rPr lang="es-PR" altLang="en-US"/>
              <a:pPr/>
              <a:t>26</a:t>
            </a:fld>
            <a:endParaRPr lang="es-PR" altLang="en-US"/>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77294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853859-15FE-4CE2-AB5C-523632BA2F93}" type="slidenum">
              <a:rPr lang="es-PR" altLang="en-US"/>
              <a:pPr/>
              <a:t>27</a:t>
            </a:fld>
            <a:endParaRPr lang="es-PR" altLang="en-US"/>
          </a:p>
        </p:txBody>
      </p:sp>
      <p:sp>
        <p:nvSpPr>
          <p:cNvPr id="793602" name="Rectangle 2"/>
          <p:cNvSpPr>
            <a:spLocks noGrp="1" noRot="1" noChangeAspect="1" noChangeArrowheads="1" noTextEdit="1"/>
          </p:cNvSpPr>
          <p:nvPr>
            <p:ph type="sldImg"/>
          </p:nvPr>
        </p:nvSpPr>
        <p:spPr>
          <a:ln/>
        </p:spPr>
      </p:sp>
      <p:sp>
        <p:nvSpPr>
          <p:cNvPr id="7936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74097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A1D8B-D3F5-4FC6-83D4-9B4482111FA3}" type="slidenum">
              <a:rPr lang="es-PR" altLang="en-US"/>
              <a:pPr/>
              <a:t>28</a:t>
            </a:fld>
            <a:endParaRPr lang="es-PR" altLang="en-US"/>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061559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A1D8B-D3F5-4FC6-83D4-9B4482111FA3}" type="slidenum">
              <a:rPr lang="es-PR" altLang="en-US"/>
              <a:pPr/>
              <a:t>29</a:t>
            </a:fld>
            <a:endParaRPr lang="es-PR" altLang="en-US"/>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567909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2A1D8B-D3F5-4FC6-83D4-9B4482111FA3}" type="slidenum">
              <a:rPr lang="es-PR" altLang="en-US"/>
              <a:pPr/>
              <a:t>30</a:t>
            </a:fld>
            <a:endParaRPr lang="es-PR" altLang="en-US"/>
          </a:p>
        </p:txBody>
      </p:sp>
      <p:sp>
        <p:nvSpPr>
          <p:cNvPr id="798722" name="Rectangle 2"/>
          <p:cNvSpPr>
            <a:spLocks noGrp="1" noRot="1" noChangeAspect="1" noChangeArrowheads="1" noTextEdit="1"/>
          </p:cNvSpPr>
          <p:nvPr>
            <p:ph type="sldImg"/>
          </p:nvPr>
        </p:nvSpPr>
        <p:spPr>
          <a:ln/>
        </p:spPr>
      </p:sp>
      <p:sp>
        <p:nvSpPr>
          <p:cNvPr id="79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31551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192AC-3087-4A9E-B7C3-71520BB100F9}" type="slidenum">
              <a:rPr lang="es-PR" altLang="en-US"/>
              <a:pPr/>
              <a:t>31</a:t>
            </a:fld>
            <a:endParaRPr lang="es-PR" altLang="en-US"/>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13635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4691DC-E801-4F89-A3C9-7BAEB860E98E}" type="slidenum">
              <a:rPr lang="es-PR" altLang="en-US"/>
              <a:pPr/>
              <a:t>4</a:t>
            </a:fld>
            <a:endParaRPr lang="es-PR" altLang="en-US"/>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6889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192AC-3087-4A9E-B7C3-71520BB100F9}" type="slidenum">
              <a:rPr lang="es-PR" altLang="en-US"/>
              <a:pPr/>
              <a:t>32</a:t>
            </a:fld>
            <a:endParaRPr lang="es-PR" altLang="en-US"/>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83280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192AC-3087-4A9E-B7C3-71520BB100F9}" type="slidenum">
              <a:rPr lang="es-PR" altLang="en-US"/>
              <a:pPr/>
              <a:t>33</a:t>
            </a:fld>
            <a:endParaRPr lang="es-PR" altLang="en-US"/>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17593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192AC-3087-4A9E-B7C3-71520BB100F9}" type="slidenum">
              <a:rPr lang="es-PR" altLang="en-US"/>
              <a:pPr/>
              <a:t>34</a:t>
            </a:fld>
            <a:endParaRPr lang="es-PR" altLang="en-US"/>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90192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5192AC-3087-4A9E-B7C3-71520BB100F9}" type="slidenum">
              <a:rPr lang="es-PR" altLang="en-US"/>
              <a:pPr/>
              <a:t>35</a:t>
            </a:fld>
            <a:endParaRPr lang="es-PR" altLang="en-US"/>
          </a:p>
        </p:txBody>
      </p:sp>
      <p:sp>
        <p:nvSpPr>
          <p:cNvPr id="802818" name="Rectangle 2"/>
          <p:cNvSpPr>
            <a:spLocks noGrp="1" noRot="1" noChangeAspect="1" noChangeArrowheads="1" noTextEdit="1"/>
          </p:cNvSpPr>
          <p:nvPr>
            <p:ph type="sldImg"/>
          </p:nvPr>
        </p:nvSpPr>
        <p:spPr>
          <a:ln/>
        </p:spPr>
      </p:sp>
      <p:sp>
        <p:nvSpPr>
          <p:cNvPr id="8028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1176367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6B781-6EBA-4B47-BB85-7EC26CDD0FA5}" type="slidenum">
              <a:rPr lang="es-PR" altLang="en-US"/>
              <a:pPr/>
              <a:t>36</a:t>
            </a:fld>
            <a:endParaRPr lang="es-PR" alt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056403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6B781-6EBA-4B47-BB85-7EC26CDD0FA5}" type="slidenum">
              <a:rPr lang="es-PR" altLang="en-US"/>
              <a:pPr/>
              <a:t>37</a:t>
            </a:fld>
            <a:endParaRPr lang="es-PR" alt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462430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6B781-6EBA-4B47-BB85-7EC26CDD0FA5}" type="slidenum">
              <a:rPr lang="es-PR" altLang="en-US"/>
              <a:pPr/>
              <a:t>38</a:t>
            </a:fld>
            <a:endParaRPr lang="es-PR" alt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30539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96B781-6EBA-4B47-BB85-7EC26CDD0FA5}" type="slidenum">
              <a:rPr lang="es-PR" altLang="en-US"/>
              <a:pPr/>
              <a:t>39</a:t>
            </a:fld>
            <a:endParaRPr lang="es-PR" altLang="en-US"/>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10584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txBox="1">
            <a:spLocks noGrp="1" noChangeArrowheads="1"/>
          </p:cNvSpPr>
          <p:nvPr/>
        </p:nvSpPr>
        <p:spPr bwMode="auto">
          <a:xfrm>
            <a:off x="4008706" y="8893153"/>
            <a:ext cx="3066733" cy="468316"/>
          </a:xfrm>
          <a:prstGeom prst="rect">
            <a:avLst/>
          </a:prstGeom>
          <a:noFill/>
          <a:ln w="9525">
            <a:noFill/>
            <a:miter lim="800000"/>
            <a:headEnd/>
            <a:tailEnd/>
          </a:ln>
        </p:spPr>
        <p:txBody>
          <a:bodyPr lIns="93925" tIns="46962" rIns="93925" bIns="46962" anchor="b"/>
          <a:lstStyle/>
          <a:p>
            <a:pPr algn="r"/>
            <a:fld id="{A81C3BFB-BBE1-4283-851A-447CDD52158C}" type="slidenum">
              <a:rPr lang="en-US" sz="1200">
                <a:solidFill>
                  <a:srgbClr val="000000"/>
                </a:solidFill>
                <a:latin typeface="Arial" charset="0"/>
              </a:rPr>
              <a:pPr algn="r"/>
              <a:t>40</a:t>
            </a:fld>
            <a:endParaRPr lang="en-US" sz="1200">
              <a:solidFill>
                <a:srgbClr val="000000"/>
              </a:solidFill>
              <a:latin typeface="Arial" charset="0"/>
            </a:endParaRPr>
          </a:p>
        </p:txBody>
      </p:sp>
      <p:sp>
        <p:nvSpPr>
          <p:cNvPr id="261123" name="Rectangle 2"/>
          <p:cNvSpPr>
            <a:spLocks noGrp="1" noRot="1" noChangeAspect="1" noChangeArrowheads="1" noTextEdit="1"/>
          </p:cNvSpPr>
          <p:nvPr>
            <p:ph type="sldImg"/>
          </p:nvPr>
        </p:nvSpPr>
        <p:spPr>
          <a:ln/>
        </p:spPr>
      </p:sp>
      <p:sp>
        <p:nvSpPr>
          <p:cNvPr id="261124" name="Rectangle 3"/>
          <p:cNvSpPr>
            <a:spLocks noGrp="1" noChangeArrowheads="1"/>
          </p:cNvSpPr>
          <p:nvPr>
            <p:ph type="body" idx="1"/>
          </p:nvPr>
        </p:nvSpPr>
        <p:spPr>
          <a:noFill/>
          <a:ln/>
        </p:spPr>
        <p:txBody>
          <a:bodyPr/>
          <a:lstStyle/>
          <a:p>
            <a:pPr eaLnBrk="1" hangingPunct="1"/>
            <a:endParaRPr lang="es-PR" smtClean="0"/>
          </a:p>
        </p:txBody>
      </p:sp>
    </p:spTree>
    <p:extLst>
      <p:ext uri="{BB962C8B-B14F-4D97-AF65-F5344CB8AC3E}">
        <p14:creationId xmlns:p14="http://schemas.microsoft.com/office/powerpoint/2010/main" val="20047422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dirty="0" smtClean="0"/>
          </a:p>
        </p:txBody>
      </p:sp>
      <p:sp>
        <p:nvSpPr>
          <p:cNvPr id="92164" name="Slide Number Placeholder 3"/>
          <p:cNvSpPr>
            <a:spLocks noGrp="1"/>
          </p:cNvSpPr>
          <p:nvPr>
            <p:ph type="sldNum" sz="quarter" idx="5"/>
          </p:nvPr>
        </p:nvSpPr>
        <p:spPr>
          <a:noFill/>
        </p:spPr>
        <p:txBody>
          <a:bodyPr/>
          <a:lstStyle/>
          <a:p>
            <a:fld id="{05A654D7-4969-4874-B696-F79E6491E7A0}" type="slidenum">
              <a:rPr lang="en-US" smtClean="0">
                <a:solidFill>
                  <a:srgbClr val="000000"/>
                </a:solidFill>
              </a:rPr>
              <a:pPr/>
              <a:t>41</a:t>
            </a:fld>
            <a:endParaRPr lang="en-US" smtClean="0">
              <a:solidFill>
                <a:srgbClr val="000000"/>
              </a:solidFill>
            </a:endParaRPr>
          </a:p>
        </p:txBody>
      </p:sp>
    </p:spTree>
    <p:extLst>
      <p:ext uri="{BB962C8B-B14F-4D97-AF65-F5344CB8AC3E}">
        <p14:creationId xmlns:p14="http://schemas.microsoft.com/office/powerpoint/2010/main" val="37730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9E96FC2E-92B0-4858-A30A-9BB3A28AE976}" type="slidenum">
              <a:rPr lang="en-US" smtClean="0">
                <a:solidFill>
                  <a:srgbClr val="000000"/>
                </a:solidFill>
              </a:rPr>
              <a:pPr/>
              <a:t>6</a:t>
            </a:fld>
            <a:endParaRPr lang="en-US">
              <a:solidFill>
                <a:srgbClr val="000000"/>
              </a:solidFill>
            </a:endParaRPr>
          </a:p>
        </p:txBody>
      </p:sp>
    </p:spTree>
    <p:extLst>
      <p:ext uri="{BB962C8B-B14F-4D97-AF65-F5344CB8AC3E}">
        <p14:creationId xmlns:p14="http://schemas.microsoft.com/office/powerpoint/2010/main" val="23758315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2EB734-796A-4E95-A47B-64E8B6749061}" type="slidenum">
              <a:rPr lang="en-US">
                <a:solidFill>
                  <a:srgbClr val="000000"/>
                </a:solidFill>
              </a:rPr>
              <a:pPr/>
              <a:t>42</a:t>
            </a:fld>
            <a:endParaRPr lang="en-US">
              <a:solidFill>
                <a:srgbClr val="000000"/>
              </a:solidFill>
            </a:endParaRPr>
          </a:p>
        </p:txBody>
      </p:sp>
      <p:sp>
        <p:nvSpPr>
          <p:cNvPr id="18434" name="Rectangle 2"/>
          <p:cNvSpPr>
            <a:spLocks noGrp="1" noRot="1" noChangeAspect="1" noChangeArrowheads="1" noTextEdit="1"/>
          </p:cNvSpPr>
          <p:nvPr>
            <p:ph type="sldImg"/>
          </p:nvPr>
        </p:nvSpPr>
        <p:spPr>
          <a:xfrm>
            <a:off x="1196975" y="701675"/>
            <a:ext cx="4683125" cy="3511550"/>
          </a:xfrm>
          <a:ln/>
        </p:spPr>
      </p:sp>
      <p:sp>
        <p:nvSpPr>
          <p:cNvPr id="1843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21386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7</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708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8</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04728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9</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3741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10</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18674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EC65A2-3A98-457D-A368-2C48DC47AC8F}" type="slidenum">
              <a:rPr lang="es-PR" altLang="en-US"/>
              <a:pPr/>
              <a:t>11</a:t>
            </a:fld>
            <a:endParaRPr lang="es-PR" altLang="en-US"/>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99545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2438400"/>
            <a:ext cx="9009063" cy="1052513"/>
            <a:chOff x="0" y="1536"/>
            <a:chExt cx="5675" cy="663"/>
          </a:xfrm>
        </p:grpSpPr>
        <p:grpSp>
          <p:nvGrpSpPr>
            <p:cNvPr id="28675" name="Group 3"/>
            <p:cNvGrpSpPr>
              <a:grpSpLocks/>
            </p:cNvGrpSpPr>
            <p:nvPr/>
          </p:nvGrpSpPr>
          <p:grpSpPr bwMode="auto">
            <a:xfrm>
              <a:off x="183" y="1604"/>
              <a:ext cx="448" cy="299"/>
              <a:chOff x="720" y="336"/>
              <a:chExt cx="624" cy="432"/>
            </a:xfrm>
          </p:grpSpPr>
          <p:sp>
            <p:nvSpPr>
              <p:cNvPr id="28676"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7"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8678" name="Group 6"/>
            <p:cNvGrpSpPr>
              <a:grpSpLocks/>
            </p:cNvGrpSpPr>
            <p:nvPr/>
          </p:nvGrpSpPr>
          <p:grpSpPr bwMode="auto">
            <a:xfrm>
              <a:off x="261" y="1870"/>
              <a:ext cx="465" cy="299"/>
              <a:chOff x="912" y="2640"/>
              <a:chExt cx="672" cy="432"/>
            </a:xfrm>
          </p:grpSpPr>
          <p:sp>
            <p:nvSpPr>
              <p:cNvPr id="28679"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0"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681"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3"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684" name="Rectangle 12"/>
          <p:cNvSpPr>
            <a:spLocks noGrp="1" noChangeArrowheads="1"/>
          </p:cNvSpPr>
          <p:nvPr>
            <p:ph type="ctrTitle"/>
          </p:nvPr>
        </p:nvSpPr>
        <p:spPr>
          <a:xfrm>
            <a:off x="990600" y="1676400"/>
            <a:ext cx="7772400" cy="1462088"/>
          </a:xfrm>
        </p:spPr>
        <p:txBody>
          <a:bodyPr/>
          <a:lstStyle>
            <a:lvl1pPr>
              <a:defRPr/>
            </a:lvl1pPr>
          </a:lstStyle>
          <a:p>
            <a:pPr lvl="0"/>
            <a:r>
              <a:rPr lang="es-PR" altLang="en-US" noProof="0" smtClean="0"/>
              <a:t>Click to edit Master title style</a:t>
            </a:r>
          </a:p>
        </p:txBody>
      </p:sp>
      <p:sp>
        <p:nvSpPr>
          <p:cNvPr id="28685"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s-PR" altLang="en-US" noProof="0" smtClean="0"/>
              <a:t>Click to edit Master subtitle style</a:t>
            </a:r>
          </a:p>
        </p:txBody>
      </p:sp>
      <p:sp>
        <p:nvSpPr>
          <p:cNvPr id="28686" name="Rectangle 14"/>
          <p:cNvSpPr>
            <a:spLocks noGrp="1" noChangeArrowheads="1"/>
          </p:cNvSpPr>
          <p:nvPr>
            <p:ph type="dt" sz="half" idx="2"/>
          </p:nvPr>
        </p:nvSpPr>
        <p:spPr>
          <a:xfrm>
            <a:off x="990600" y="6248400"/>
            <a:ext cx="1905000" cy="457200"/>
          </a:xfrm>
        </p:spPr>
        <p:txBody>
          <a:bodyPr/>
          <a:lstStyle>
            <a:lvl1pPr>
              <a:defRPr>
                <a:solidFill>
                  <a:schemeClr val="bg2"/>
                </a:solidFill>
              </a:defRPr>
            </a:lvl1pPr>
          </a:lstStyle>
          <a:p>
            <a:fld id="{55E57814-070E-42AB-902B-49ABFDBF405C}" type="datetime4">
              <a:rPr lang="es-PR" altLang="en-US"/>
              <a:pPr/>
              <a:t>16 de agosto de 2015</a:t>
            </a:fld>
            <a:endParaRPr lang="es-PR" altLang="en-US"/>
          </a:p>
        </p:txBody>
      </p:sp>
      <p:sp>
        <p:nvSpPr>
          <p:cNvPr id="28687" name="Rectangle 15"/>
          <p:cNvSpPr>
            <a:spLocks noGrp="1" noChangeArrowheads="1"/>
          </p:cNvSpPr>
          <p:nvPr>
            <p:ph type="ftr" sz="quarter" idx="3"/>
          </p:nvPr>
        </p:nvSpPr>
        <p:spPr>
          <a:xfrm>
            <a:off x="3429000" y="6248400"/>
            <a:ext cx="2895600" cy="457200"/>
          </a:xfrm>
        </p:spPr>
        <p:txBody>
          <a:bodyPr/>
          <a:lstStyle>
            <a:lvl1pPr>
              <a:defRPr>
                <a:solidFill>
                  <a:schemeClr val="bg2"/>
                </a:solidFill>
              </a:defRPr>
            </a:lvl1pPr>
          </a:lstStyle>
          <a:p>
            <a:r>
              <a:rPr lang="es-PR" altLang="en-US"/>
              <a:t>Iglesia Bíblica Bautista</a:t>
            </a:r>
          </a:p>
          <a:p>
            <a:r>
              <a:rPr lang="es-PR" altLang="en-US"/>
              <a:t>www.iglesiabiblicabautista.org</a:t>
            </a:r>
          </a:p>
        </p:txBody>
      </p:sp>
      <p:sp>
        <p:nvSpPr>
          <p:cNvPr id="28688" name="Rectangle 16"/>
          <p:cNvSpPr>
            <a:spLocks noGrp="1" noChangeArrowheads="1"/>
          </p:cNvSpPr>
          <p:nvPr>
            <p:ph type="sldNum" sz="quarter" idx="4"/>
          </p:nvPr>
        </p:nvSpPr>
        <p:spPr>
          <a:xfrm>
            <a:off x="6858000" y="6248400"/>
            <a:ext cx="1905000" cy="457200"/>
          </a:xfrm>
        </p:spPr>
        <p:txBody>
          <a:bodyPr/>
          <a:lstStyle>
            <a:lvl1pPr>
              <a:defRPr>
                <a:solidFill>
                  <a:schemeClr val="bg2"/>
                </a:solidFill>
              </a:defRPr>
            </a:lvl1pPr>
          </a:lstStyle>
          <a:p>
            <a:fld id="{0D328EA4-51D7-4C98-84DA-5739BBD7A4ED}" type="slidenum">
              <a:rPr lang="es-PR" altLang="en-US"/>
              <a:pPr/>
              <a:t>‹#›</a:t>
            </a:fld>
            <a:endParaRPr lang="es-P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7DEF88D-2699-44BC-AB88-A50695A713AA}" type="datetime4">
              <a:rPr lang="es-PR" altLang="en-US"/>
              <a:pPr/>
              <a:t>16 de agosto de 2015</a:t>
            </a:fld>
            <a:endParaRPr lang="es-PR" altLang="en-US"/>
          </a:p>
        </p:txBody>
      </p:sp>
      <p:sp>
        <p:nvSpPr>
          <p:cNvPr id="5" name="Footer Placeholder 4"/>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6" name="Slide Number Placeholder 5"/>
          <p:cNvSpPr>
            <a:spLocks noGrp="1"/>
          </p:cNvSpPr>
          <p:nvPr>
            <p:ph type="sldNum" sz="quarter" idx="12"/>
          </p:nvPr>
        </p:nvSpPr>
        <p:spPr/>
        <p:txBody>
          <a:bodyPr/>
          <a:lstStyle>
            <a:lvl1pPr>
              <a:defRPr/>
            </a:lvl1pPr>
          </a:lstStyle>
          <a:p>
            <a:fld id="{3F90F0E0-B42F-45FB-A853-B9C65ADAFC61}" type="slidenum">
              <a:rPr lang="es-PR" altLang="en-US"/>
              <a:pPr/>
              <a:t>‹#›</a:t>
            </a:fld>
            <a:endParaRPr lang="es-PR" altLang="en-US"/>
          </a:p>
        </p:txBody>
      </p:sp>
    </p:spTree>
    <p:extLst>
      <p:ext uri="{BB962C8B-B14F-4D97-AF65-F5344CB8AC3E}">
        <p14:creationId xmlns:p14="http://schemas.microsoft.com/office/powerpoint/2010/main" val="997386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6943655-EEA0-4C32-8BAA-EB125FD73BC1}" type="datetime4">
              <a:rPr lang="es-PR" altLang="en-US"/>
              <a:pPr/>
              <a:t>16 de agosto de 2015</a:t>
            </a:fld>
            <a:endParaRPr lang="es-PR" altLang="en-US"/>
          </a:p>
        </p:txBody>
      </p:sp>
      <p:sp>
        <p:nvSpPr>
          <p:cNvPr id="5" name="Footer Placeholder 4"/>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6" name="Slide Number Placeholder 5"/>
          <p:cNvSpPr>
            <a:spLocks noGrp="1"/>
          </p:cNvSpPr>
          <p:nvPr>
            <p:ph type="sldNum" sz="quarter" idx="12"/>
          </p:nvPr>
        </p:nvSpPr>
        <p:spPr/>
        <p:txBody>
          <a:bodyPr/>
          <a:lstStyle>
            <a:lvl1pPr>
              <a:defRPr/>
            </a:lvl1pPr>
          </a:lstStyle>
          <a:p>
            <a:fld id="{063AF3AE-3B36-4719-8AEA-C4345CC6AB8D}" type="slidenum">
              <a:rPr lang="es-PR" altLang="en-US"/>
              <a:pPr/>
              <a:t>‹#›</a:t>
            </a:fld>
            <a:endParaRPr lang="es-PR" altLang="en-US"/>
          </a:p>
        </p:txBody>
      </p:sp>
    </p:spTree>
    <p:extLst>
      <p:ext uri="{BB962C8B-B14F-4D97-AF65-F5344CB8AC3E}">
        <p14:creationId xmlns:p14="http://schemas.microsoft.com/office/powerpoint/2010/main" val="637312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a:xfrm>
            <a:off x="7042150" y="6243638"/>
            <a:ext cx="1905000" cy="457200"/>
          </a:xfrm>
        </p:spPr>
        <p:txBody>
          <a:bodyPr/>
          <a:lstStyle>
            <a:lvl1pPr>
              <a:defRPr/>
            </a:lvl1pPr>
          </a:lstStyle>
          <a:p>
            <a:fld id="{A47784FB-05AB-4202-8A27-7DE98D86E2F0}" type="slidenum">
              <a:rPr lang="es-PR" altLang="en-US"/>
              <a:pPr/>
              <a:t>‹#›</a:t>
            </a:fld>
            <a:endParaRPr lang="es-PR" altLang="en-US"/>
          </a:p>
        </p:txBody>
      </p:sp>
    </p:spTree>
    <p:extLst>
      <p:ext uri="{BB962C8B-B14F-4D97-AF65-F5344CB8AC3E}">
        <p14:creationId xmlns:p14="http://schemas.microsoft.com/office/powerpoint/2010/main" val="2146066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38" y="214313"/>
            <a:ext cx="7793037" cy="14620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45088" y="20177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145088" y="4151313"/>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162050" y="6243638"/>
            <a:ext cx="1905000" cy="457200"/>
          </a:xfrm>
        </p:spPr>
        <p:txBody>
          <a:bodyPr/>
          <a:lstStyle>
            <a:lvl1pPr>
              <a:defRPr/>
            </a:lvl1pPr>
          </a:lstStyle>
          <a:p>
            <a:fld id="{871E468F-26E7-405C-95D5-B683061CD7F3}" type="datetime4">
              <a:rPr lang="es-PR" altLang="en-US"/>
              <a:pPr/>
              <a:t>16 de agosto de 2015</a:t>
            </a:fld>
            <a:endParaRPr lang="es-PR" altLang="en-US"/>
          </a:p>
        </p:txBody>
      </p:sp>
      <p:sp>
        <p:nvSpPr>
          <p:cNvPr id="7" name="Footer Placeholder 6"/>
          <p:cNvSpPr>
            <a:spLocks noGrp="1"/>
          </p:cNvSpPr>
          <p:nvPr>
            <p:ph type="ftr" sz="quarter" idx="11"/>
          </p:nvPr>
        </p:nvSpPr>
        <p:spPr>
          <a:xfrm>
            <a:off x="3657600" y="6243638"/>
            <a:ext cx="2895600" cy="457200"/>
          </a:xfrm>
        </p:spPr>
        <p:txBody>
          <a:bodyPr/>
          <a:lstStyle>
            <a:lvl1pPr>
              <a:defRPr/>
            </a:lvl1pPr>
          </a:lstStyle>
          <a:p>
            <a:r>
              <a:rPr lang="es-PR" altLang="en-US"/>
              <a:t>Iglesia Bíblica Bautista</a:t>
            </a:r>
          </a:p>
          <a:p>
            <a:r>
              <a:rPr lang="es-PR" altLang="en-US"/>
              <a:t>www.iglesiabiblicabautista.org</a:t>
            </a:r>
          </a:p>
        </p:txBody>
      </p:sp>
      <p:sp>
        <p:nvSpPr>
          <p:cNvPr id="8" name="Slide Number Placeholder 7"/>
          <p:cNvSpPr>
            <a:spLocks noGrp="1"/>
          </p:cNvSpPr>
          <p:nvPr>
            <p:ph type="sldNum" sz="quarter" idx="12"/>
          </p:nvPr>
        </p:nvSpPr>
        <p:spPr>
          <a:xfrm>
            <a:off x="7042150" y="6243638"/>
            <a:ext cx="1905000" cy="457200"/>
          </a:xfrm>
        </p:spPr>
        <p:txBody>
          <a:bodyPr/>
          <a:lstStyle>
            <a:lvl1pPr>
              <a:defRPr/>
            </a:lvl1pPr>
          </a:lstStyle>
          <a:p>
            <a:fld id="{225B8877-07F3-41FE-A0F0-93AB6E02377B}" type="slidenum">
              <a:rPr lang="es-PR" altLang="en-US"/>
              <a:pPr/>
              <a:t>‹#›</a:t>
            </a:fld>
            <a:endParaRPr lang="es-PR" altLang="en-US"/>
          </a:p>
        </p:txBody>
      </p:sp>
    </p:spTree>
    <p:extLst>
      <p:ext uri="{BB962C8B-B14F-4D97-AF65-F5344CB8AC3E}">
        <p14:creationId xmlns:p14="http://schemas.microsoft.com/office/powerpoint/2010/main" val="9088862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0DBDBD18-52EC-4543-95A7-94002FFBA35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50733322"/>
      </p:ext>
    </p:extLst>
  </p:cSld>
  <p:clrMapOvr>
    <a:masterClrMapping/>
  </p:clrMapOvr>
  <p:transition spd="slow">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21E7F7E-33AA-4283-8B9E-027FB821B55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25324673"/>
      </p:ext>
    </p:extLst>
  </p:cSld>
  <p:clrMapOvr>
    <a:masterClrMapping/>
  </p:clrMapOvr>
  <p:transition spd="slow">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0C7FCE1-6554-404F-86D6-A65B7CF1D19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029647861"/>
      </p:ext>
    </p:extLst>
  </p:cSld>
  <p:clrMapOvr>
    <a:masterClrMapping/>
  </p:clrMapOvr>
  <p:transition spd="slow">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5F66C4B-4773-43DA-A1DB-4AFD6C3304D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54947685"/>
      </p:ext>
    </p:extLst>
  </p:cSld>
  <p:clrMapOvr>
    <a:masterClrMapping/>
  </p:clrMapOvr>
  <p:transition spd="slow">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603FDD6-FB54-4892-B09D-2EA4B7474091}"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19860405"/>
      </p:ext>
    </p:extLst>
  </p:cSld>
  <p:clrMapOvr>
    <a:masterClrMapping/>
  </p:clrMapOvr>
  <p:transition spd="slow">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2D4F163F-9188-4589-9629-C6C2491F6D6D}"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44814769"/>
      </p:ext>
    </p:extLst>
  </p:cSld>
  <p:clrMapOvr>
    <a:masterClrMapping/>
  </p:clrMapOvr>
  <p:transition spd="slow">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0CAFC666-4287-4B49-9E00-4529E1F4D7B5}" type="datetime4">
              <a:rPr lang="es-PR" altLang="en-US"/>
              <a:pPr/>
              <a:t>16 de agosto de 2015</a:t>
            </a:fld>
            <a:endParaRPr lang="es-PR" altLang="en-US"/>
          </a:p>
        </p:txBody>
      </p:sp>
      <p:sp>
        <p:nvSpPr>
          <p:cNvPr id="5" name="Footer Placeholder 4"/>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6" name="Slide Number Placeholder 5"/>
          <p:cNvSpPr>
            <a:spLocks noGrp="1"/>
          </p:cNvSpPr>
          <p:nvPr>
            <p:ph type="sldNum" sz="quarter" idx="12"/>
          </p:nvPr>
        </p:nvSpPr>
        <p:spPr/>
        <p:txBody>
          <a:bodyPr/>
          <a:lstStyle>
            <a:lvl1pPr>
              <a:defRPr/>
            </a:lvl1pPr>
          </a:lstStyle>
          <a:p>
            <a:fld id="{9838B456-0040-4733-84BA-A2C80ACFC778}" type="slidenum">
              <a:rPr lang="es-PR" altLang="en-US"/>
              <a:pPr/>
              <a:t>‹#›</a:t>
            </a:fld>
            <a:endParaRPr lang="es-PR" altLang="en-US"/>
          </a:p>
        </p:txBody>
      </p:sp>
    </p:spTree>
    <p:extLst>
      <p:ext uri="{BB962C8B-B14F-4D97-AF65-F5344CB8AC3E}">
        <p14:creationId xmlns:p14="http://schemas.microsoft.com/office/powerpoint/2010/main" val="2664786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03AE5B1C-0384-499A-9270-D850812709EF}"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38099761"/>
      </p:ext>
    </p:extLst>
  </p:cSld>
  <p:clrMapOvr>
    <a:masterClrMapping/>
  </p:clrMapOvr>
  <p:transition spd="slow">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63FC6D93-0A32-41BA-AB7C-6F9269F4E8E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28235126"/>
      </p:ext>
    </p:extLst>
  </p:cSld>
  <p:clrMapOvr>
    <a:masterClrMapping/>
  </p:clrMapOvr>
  <p:transition spd="slow">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3E64993C-7D65-48A2-93F3-36FEC830A3C6}"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25193304"/>
      </p:ext>
    </p:extLst>
  </p:cSld>
  <p:clrMapOvr>
    <a:masterClrMapping/>
  </p:clrMapOvr>
  <p:transition spd="slow">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A62062A0-DF63-4C85-B593-9A872A4EBE55}"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3680488"/>
      </p:ext>
    </p:extLst>
  </p:cSld>
  <p:clrMapOvr>
    <a:masterClrMapping/>
  </p:clrMapOvr>
  <p:transition spd="slow">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62980A9-21B9-4C04-BCE9-635D935807EE}"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51521995"/>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08F113F-42FF-4330-946A-DD0D52EF50DF}" type="datetime4">
              <a:rPr lang="es-PR" altLang="en-US"/>
              <a:pPr/>
              <a:t>16 de agosto de 2015</a:t>
            </a:fld>
            <a:endParaRPr lang="es-PR" altLang="en-US"/>
          </a:p>
        </p:txBody>
      </p:sp>
      <p:sp>
        <p:nvSpPr>
          <p:cNvPr id="5" name="Footer Placeholder 4"/>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6" name="Slide Number Placeholder 5"/>
          <p:cNvSpPr>
            <a:spLocks noGrp="1"/>
          </p:cNvSpPr>
          <p:nvPr>
            <p:ph type="sldNum" sz="quarter" idx="12"/>
          </p:nvPr>
        </p:nvSpPr>
        <p:spPr/>
        <p:txBody>
          <a:bodyPr/>
          <a:lstStyle>
            <a:lvl1pPr>
              <a:defRPr/>
            </a:lvl1pPr>
          </a:lstStyle>
          <a:p>
            <a:fld id="{34CBA4AD-EDD6-4EEA-93BC-8DCFA34BE14E}" type="slidenum">
              <a:rPr lang="es-PR" altLang="en-US"/>
              <a:pPr/>
              <a:t>‹#›</a:t>
            </a:fld>
            <a:endParaRPr lang="es-PR" altLang="en-US"/>
          </a:p>
        </p:txBody>
      </p:sp>
    </p:spTree>
    <p:extLst>
      <p:ext uri="{BB962C8B-B14F-4D97-AF65-F5344CB8AC3E}">
        <p14:creationId xmlns:p14="http://schemas.microsoft.com/office/powerpoint/2010/main" val="2961290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3F473FE5-FF6E-48DE-BC74-88A5649C07E8}" type="datetime4">
              <a:rPr lang="es-PR" altLang="en-US"/>
              <a:pPr/>
              <a:t>16 de agosto de 2015</a:t>
            </a:fld>
            <a:endParaRPr lang="es-PR" altLang="en-US"/>
          </a:p>
        </p:txBody>
      </p:sp>
      <p:sp>
        <p:nvSpPr>
          <p:cNvPr id="6" name="Footer Placeholder 5"/>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7" name="Slide Number Placeholder 6"/>
          <p:cNvSpPr>
            <a:spLocks noGrp="1"/>
          </p:cNvSpPr>
          <p:nvPr>
            <p:ph type="sldNum" sz="quarter" idx="12"/>
          </p:nvPr>
        </p:nvSpPr>
        <p:spPr/>
        <p:txBody>
          <a:bodyPr/>
          <a:lstStyle>
            <a:lvl1pPr>
              <a:defRPr/>
            </a:lvl1pPr>
          </a:lstStyle>
          <a:p>
            <a:fld id="{2D23B9AE-CA87-406E-A573-BE36BB51ED52}" type="slidenum">
              <a:rPr lang="es-PR" altLang="en-US"/>
              <a:pPr/>
              <a:t>‹#›</a:t>
            </a:fld>
            <a:endParaRPr lang="es-PR" altLang="en-US"/>
          </a:p>
        </p:txBody>
      </p:sp>
    </p:spTree>
    <p:extLst>
      <p:ext uri="{BB962C8B-B14F-4D97-AF65-F5344CB8AC3E}">
        <p14:creationId xmlns:p14="http://schemas.microsoft.com/office/powerpoint/2010/main" val="3879498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51F75444-403A-4B68-A5EB-E97666AEF1DD}" type="datetime4">
              <a:rPr lang="es-PR" altLang="en-US"/>
              <a:pPr/>
              <a:t>16 de agosto de 2015</a:t>
            </a:fld>
            <a:endParaRPr lang="es-PR" altLang="en-US"/>
          </a:p>
        </p:txBody>
      </p:sp>
      <p:sp>
        <p:nvSpPr>
          <p:cNvPr id="8" name="Footer Placeholder 7"/>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9" name="Slide Number Placeholder 8"/>
          <p:cNvSpPr>
            <a:spLocks noGrp="1"/>
          </p:cNvSpPr>
          <p:nvPr>
            <p:ph type="sldNum" sz="quarter" idx="12"/>
          </p:nvPr>
        </p:nvSpPr>
        <p:spPr/>
        <p:txBody>
          <a:bodyPr/>
          <a:lstStyle>
            <a:lvl1pPr>
              <a:defRPr/>
            </a:lvl1pPr>
          </a:lstStyle>
          <a:p>
            <a:fld id="{8491CAE3-3A4A-4765-824B-28BBA680F4A3}" type="slidenum">
              <a:rPr lang="es-PR" altLang="en-US"/>
              <a:pPr/>
              <a:t>‹#›</a:t>
            </a:fld>
            <a:endParaRPr lang="es-PR" altLang="en-US"/>
          </a:p>
        </p:txBody>
      </p:sp>
    </p:spTree>
    <p:extLst>
      <p:ext uri="{BB962C8B-B14F-4D97-AF65-F5344CB8AC3E}">
        <p14:creationId xmlns:p14="http://schemas.microsoft.com/office/powerpoint/2010/main" val="1276440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69273408-27F8-4DFD-BFC3-61BA0F32BDB5}" type="datetime4">
              <a:rPr lang="es-PR" altLang="en-US"/>
              <a:pPr/>
              <a:t>16 de agosto de 2015</a:t>
            </a:fld>
            <a:endParaRPr lang="es-PR" altLang="en-US"/>
          </a:p>
        </p:txBody>
      </p:sp>
      <p:sp>
        <p:nvSpPr>
          <p:cNvPr id="4" name="Footer Placeholder 3"/>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5" name="Slide Number Placeholder 4"/>
          <p:cNvSpPr>
            <a:spLocks noGrp="1"/>
          </p:cNvSpPr>
          <p:nvPr>
            <p:ph type="sldNum" sz="quarter" idx="12"/>
          </p:nvPr>
        </p:nvSpPr>
        <p:spPr/>
        <p:txBody>
          <a:bodyPr/>
          <a:lstStyle>
            <a:lvl1pPr>
              <a:defRPr/>
            </a:lvl1pPr>
          </a:lstStyle>
          <a:p>
            <a:fld id="{E8351723-0CF8-4B90-B6F8-B8061B43EBA5}" type="slidenum">
              <a:rPr lang="es-PR" altLang="en-US"/>
              <a:pPr/>
              <a:t>‹#›</a:t>
            </a:fld>
            <a:endParaRPr lang="es-PR" altLang="en-US"/>
          </a:p>
        </p:txBody>
      </p:sp>
    </p:spTree>
    <p:extLst>
      <p:ext uri="{BB962C8B-B14F-4D97-AF65-F5344CB8AC3E}">
        <p14:creationId xmlns:p14="http://schemas.microsoft.com/office/powerpoint/2010/main" val="809161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AE588D9C-FF89-47CE-B541-9F4BB7B51E2A}" type="datetime4">
              <a:rPr lang="es-PR" altLang="en-US"/>
              <a:pPr/>
              <a:t>16 de agosto de 2015</a:t>
            </a:fld>
            <a:endParaRPr lang="es-PR" altLang="en-US"/>
          </a:p>
        </p:txBody>
      </p:sp>
      <p:sp>
        <p:nvSpPr>
          <p:cNvPr id="3" name="Footer Placeholder 2"/>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4" name="Slide Number Placeholder 3"/>
          <p:cNvSpPr>
            <a:spLocks noGrp="1"/>
          </p:cNvSpPr>
          <p:nvPr>
            <p:ph type="sldNum" sz="quarter" idx="12"/>
          </p:nvPr>
        </p:nvSpPr>
        <p:spPr/>
        <p:txBody>
          <a:bodyPr/>
          <a:lstStyle>
            <a:lvl1pPr>
              <a:defRPr/>
            </a:lvl1pPr>
          </a:lstStyle>
          <a:p>
            <a:fld id="{74530085-7BEE-43F2-B675-D1BB419BB2AF}" type="slidenum">
              <a:rPr lang="es-PR" altLang="en-US"/>
              <a:pPr/>
              <a:t>‹#›</a:t>
            </a:fld>
            <a:endParaRPr lang="es-PR" altLang="en-US"/>
          </a:p>
        </p:txBody>
      </p:sp>
    </p:spTree>
    <p:extLst>
      <p:ext uri="{BB962C8B-B14F-4D97-AF65-F5344CB8AC3E}">
        <p14:creationId xmlns:p14="http://schemas.microsoft.com/office/powerpoint/2010/main" val="1997300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F71EAA50-0FCE-453F-AB75-866DA7C94169}" type="datetime4">
              <a:rPr lang="es-PR" altLang="en-US"/>
              <a:pPr/>
              <a:t>16 de agosto de 2015</a:t>
            </a:fld>
            <a:endParaRPr lang="es-PR" altLang="en-US"/>
          </a:p>
        </p:txBody>
      </p:sp>
      <p:sp>
        <p:nvSpPr>
          <p:cNvPr id="6" name="Footer Placeholder 5"/>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7" name="Slide Number Placeholder 6"/>
          <p:cNvSpPr>
            <a:spLocks noGrp="1"/>
          </p:cNvSpPr>
          <p:nvPr>
            <p:ph type="sldNum" sz="quarter" idx="12"/>
          </p:nvPr>
        </p:nvSpPr>
        <p:spPr/>
        <p:txBody>
          <a:bodyPr/>
          <a:lstStyle>
            <a:lvl1pPr>
              <a:defRPr/>
            </a:lvl1pPr>
          </a:lstStyle>
          <a:p>
            <a:fld id="{FB630070-5E83-4DA2-A8B1-773EF8C4C4FA}" type="slidenum">
              <a:rPr lang="es-PR" altLang="en-US"/>
              <a:pPr/>
              <a:t>‹#›</a:t>
            </a:fld>
            <a:endParaRPr lang="es-PR" altLang="en-US"/>
          </a:p>
        </p:txBody>
      </p:sp>
    </p:spTree>
    <p:extLst>
      <p:ext uri="{BB962C8B-B14F-4D97-AF65-F5344CB8AC3E}">
        <p14:creationId xmlns:p14="http://schemas.microsoft.com/office/powerpoint/2010/main" val="506964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347C872F-0DCE-46B5-B903-10666E9EEA38}" type="datetime4">
              <a:rPr lang="es-PR" altLang="en-US"/>
              <a:pPr/>
              <a:t>16 de agosto de 2015</a:t>
            </a:fld>
            <a:endParaRPr lang="es-PR" altLang="en-US"/>
          </a:p>
        </p:txBody>
      </p:sp>
      <p:sp>
        <p:nvSpPr>
          <p:cNvPr id="6" name="Footer Placeholder 5"/>
          <p:cNvSpPr>
            <a:spLocks noGrp="1"/>
          </p:cNvSpPr>
          <p:nvPr>
            <p:ph type="ftr" sz="quarter" idx="11"/>
          </p:nvPr>
        </p:nvSpPr>
        <p:spPr/>
        <p:txBody>
          <a:bodyPr/>
          <a:lstStyle>
            <a:lvl1pPr>
              <a:defRPr/>
            </a:lvl1pPr>
          </a:lstStyle>
          <a:p>
            <a:r>
              <a:rPr lang="es-PR" altLang="en-US"/>
              <a:t>Iglesia Bíblica Bautista</a:t>
            </a:r>
          </a:p>
          <a:p>
            <a:r>
              <a:rPr lang="es-PR" altLang="en-US"/>
              <a:t>www.iglesiabiblicabautista.org</a:t>
            </a:r>
          </a:p>
        </p:txBody>
      </p:sp>
      <p:sp>
        <p:nvSpPr>
          <p:cNvPr id="7" name="Slide Number Placeholder 6"/>
          <p:cNvSpPr>
            <a:spLocks noGrp="1"/>
          </p:cNvSpPr>
          <p:nvPr>
            <p:ph type="sldNum" sz="quarter" idx="12"/>
          </p:nvPr>
        </p:nvSpPr>
        <p:spPr/>
        <p:txBody>
          <a:bodyPr/>
          <a:lstStyle>
            <a:lvl1pPr>
              <a:defRPr/>
            </a:lvl1pPr>
          </a:lstStyle>
          <a:p>
            <a:fld id="{C9F7C520-B3BA-4AAC-8BF9-06D206EB741A}" type="slidenum">
              <a:rPr lang="es-PR" altLang="en-US"/>
              <a:pPr/>
              <a:t>‹#›</a:t>
            </a:fld>
            <a:endParaRPr lang="es-PR" altLang="en-US"/>
          </a:p>
        </p:txBody>
      </p:sp>
    </p:spTree>
    <p:extLst>
      <p:ext uri="{BB962C8B-B14F-4D97-AF65-F5344CB8AC3E}">
        <p14:creationId xmlns:p14="http://schemas.microsoft.com/office/powerpoint/2010/main" val="3029385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2"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5"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kumimoji="1" lang="en-US" altLang="en-US" sz="2400" i="0"/>
          </a:p>
        </p:txBody>
      </p:sp>
      <p:sp>
        <p:nvSpPr>
          <p:cNvPr id="2765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s-PR" altLang="en-US" smtClean="0"/>
              <a:t>Click to edit Master title style</a:t>
            </a:r>
          </a:p>
        </p:txBody>
      </p:sp>
      <p:sp>
        <p:nvSpPr>
          <p:cNvPr id="2765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PR" altLang="en-US" smtClean="0"/>
              <a:t>Click to edit Master text styles</a:t>
            </a:r>
          </a:p>
          <a:p>
            <a:pPr lvl="1"/>
            <a:r>
              <a:rPr lang="es-PR" altLang="en-US" smtClean="0"/>
              <a:t>Second level</a:t>
            </a:r>
          </a:p>
          <a:p>
            <a:pPr lvl="2"/>
            <a:r>
              <a:rPr lang="es-PR" altLang="en-US" smtClean="0"/>
              <a:t>Third level</a:t>
            </a:r>
          </a:p>
          <a:p>
            <a:pPr lvl="3"/>
            <a:r>
              <a:rPr lang="es-PR" altLang="en-US" smtClean="0"/>
              <a:t>Fourth level</a:t>
            </a:r>
          </a:p>
          <a:p>
            <a:pPr lvl="4"/>
            <a:r>
              <a:rPr lang="es-PR" altLang="en-US" smtClean="0"/>
              <a:t>Fifth level</a:t>
            </a:r>
          </a:p>
        </p:txBody>
      </p:sp>
      <p:sp>
        <p:nvSpPr>
          <p:cNvPr id="27659"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lvl1pPr>
          </a:lstStyle>
          <a:p>
            <a:fld id="{77955871-EF1C-40D9-B5E1-467A7584815B}" type="datetime4">
              <a:rPr lang="es-PR" altLang="en-US"/>
              <a:pPr/>
              <a:t>16 de agosto de 2015</a:t>
            </a:fld>
            <a:endParaRPr lang="es-PR" altLang="en-US"/>
          </a:p>
        </p:txBody>
      </p:sp>
      <p:sp>
        <p:nvSpPr>
          <p:cNvPr id="27660"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lvl1pPr>
          </a:lstStyle>
          <a:p>
            <a:r>
              <a:rPr lang="es-PR" altLang="en-US"/>
              <a:t>Iglesia Bíblica Bautista</a:t>
            </a:r>
          </a:p>
          <a:p>
            <a:r>
              <a:rPr lang="es-PR" altLang="en-US"/>
              <a:t>www.iglesiabiblicabautista.org</a:t>
            </a:r>
          </a:p>
        </p:txBody>
      </p:sp>
      <p:sp>
        <p:nvSpPr>
          <p:cNvPr id="27661"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lvl1pPr>
          </a:lstStyle>
          <a:p>
            <a:fld id="{C22FEBAA-CDB1-41E8-B384-43F9507997CC}" type="slidenum">
              <a:rPr lang="es-PR" altLang="en-US"/>
              <a:pPr/>
              <a:t>‹#›</a:t>
            </a:fld>
            <a:endParaRPr lang="es-PR"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hf hdr="0"/>
  <p:txStyles>
    <p:title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i="0">
              <a:solidFill>
                <a:prstClr val="white">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i="0">
              <a:solidFill>
                <a:prstClr val="white">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08F9C-FCE7-4A61-B8C1-DFAF70FC5AFE}" type="slidenum">
              <a:rPr lang="en-US" i="0" smtClean="0">
                <a:solidFill>
                  <a:prstClr val="white">
                    <a:tint val="75000"/>
                  </a:prstClr>
                </a:solidFill>
                <a:cs typeface="Arial" charset="0"/>
              </a:rPr>
              <a:pPr/>
              <a:t>‹#›</a:t>
            </a:fld>
            <a:endParaRPr lang="en-US" i="0">
              <a:solidFill>
                <a:prstClr val="white">
                  <a:tint val="75000"/>
                </a:prstClr>
              </a:solidFill>
              <a:cs typeface="Arial" charset="0"/>
            </a:endParaRPr>
          </a:p>
        </p:txBody>
      </p:sp>
    </p:spTree>
    <p:extLst>
      <p:ext uri="{BB962C8B-B14F-4D97-AF65-F5344CB8AC3E}">
        <p14:creationId xmlns:p14="http://schemas.microsoft.com/office/powerpoint/2010/main" val="278829215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ransition spd="slow">
    <p:fade/>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7.wdp"/></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microsoft.com/office/2007/relationships/hdphoto" Target="../media/hdphoto8.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9.wdp"/></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0.wdp"/></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3996"/>
            <a:ext cx="9144000" cy="6871996"/>
          </a:xfrm>
          <a:prstGeom prst="rect">
            <a:avLst/>
          </a:prstGeom>
        </p:spPr>
      </p:pic>
      <p:sp>
        <p:nvSpPr>
          <p:cNvPr id="238596" name="Rectangle 4"/>
          <p:cNvSpPr>
            <a:spLocks noGrp="1" noChangeArrowheads="1"/>
          </p:cNvSpPr>
          <p:nvPr>
            <p:ph type="body" sz="half" idx="4294967295"/>
          </p:nvPr>
        </p:nvSpPr>
        <p:spPr>
          <a:xfrm>
            <a:off x="228599" y="198715"/>
            <a:ext cx="8686800" cy="4191000"/>
          </a:xfrm>
          <a:solidFill>
            <a:schemeClr val="tx1">
              <a:alpha val="32000"/>
            </a:schemeClr>
          </a:solidFill>
          <a:ln/>
          <a:effectLst>
            <a:softEdge rad="127000"/>
          </a:effectLst>
        </p:spPr>
        <p:txBody>
          <a:bodyPr anchor="ctr"/>
          <a:lstStyle/>
          <a:p>
            <a:pPr marL="0" indent="0" algn="ctr">
              <a:buNone/>
            </a:pP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Estudio #</a:t>
            </a: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33 </a:t>
            </a:r>
            <a:endParaRPr lang="es-ES" sz="4800" dirty="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endParaRPr>
          </a:p>
          <a:p>
            <a:pPr marL="0" indent="0" algn="ctr">
              <a:buFontTx/>
              <a:buNone/>
            </a:pP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Consolación y Renovación</a:t>
            </a:r>
            <a:endPar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endParaRPr>
          </a:p>
          <a:p>
            <a:pPr marL="0" indent="0" algn="ctr">
              <a:buFontTx/>
              <a:buNone/>
            </a:pP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18 </a:t>
            </a: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de Agosto de 2015</a:t>
            </a:r>
          </a:p>
          <a:p>
            <a:pPr marL="0" indent="0" algn="ctr">
              <a:buFontTx/>
              <a:buNone/>
            </a:pP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(Isaías capítulos </a:t>
            </a: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40 </a:t>
            </a: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al </a:t>
            </a:r>
            <a:r>
              <a:rPr lang="es-ES" sz="48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41)</a:t>
            </a:r>
            <a:endParaRPr lang="es-ES" sz="4800" dirty="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endParaRPr>
          </a:p>
        </p:txBody>
      </p:sp>
      <p:sp>
        <p:nvSpPr>
          <p:cNvPr id="6" name="Text Box 5"/>
          <p:cNvSpPr txBox="1">
            <a:spLocks noChangeArrowheads="1"/>
          </p:cNvSpPr>
          <p:nvPr/>
        </p:nvSpPr>
        <p:spPr bwMode="auto">
          <a:xfrm>
            <a:off x="5060951" y="6468785"/>
            <a:ext cx="3962400" cy="369332"/>
          </a:xfrm>
          <a:prstGeom prst="rect">
            <a:avLst/>
          </a:prstGeom>
          <a:noFill/>
          <a:ln w="9525">
            <a:noFill/>
            <a:miter lim="800000"/>
            <a:headEnd/>
            <a:tailEnd/>
          </a:ln>
          <a:effectLst/>
        </p:spPr>
        <p:txBody>
          <a:bodyPr wrap="square">
            <a:spAutoFit/>
          </a:bodyPr>
          <a:lstStyle/>
          <a:p>
            <a:pPr algn="ctr">
              <a:spcBef>
                <a:spcPct val="50000"/>
              </a:spcBef>
            </a:pPr>
            <a:r>
              <a:rPr lang="es-PR" dirty="0">
                <a:solidFill>
                  <a:schemeClr val="bg1"/>
                </a:solidFill>
                <a:effectLst>
                  <a:outerShdw blurRad="38100" dist="38100" dir="2700000" algn="tl">
                    <a:srgbClr val="000000">
                      <a:alpha val="43137"/>
                    </a:srgbClr>
                  </a:outerShdw>
                </a:effectLst>
                <a:latin typeface="Candara" pitchFamily="34" charset="0"/>
              </a:rPr>
              <a:t>Iglesia Bíblica Bautista de </a:t>
            </a:r>
            <a:r>
              <a:rPr lang="es-PR" dirty="0" smtClean="0">
                <a:solidFill>
                  <a:schemeClr val="bg1"/>
                </a:solidFill>
                <a:effectLst>
                  <a:outerShdw blurRad="38100" dist="38100" dir="2700000" algn="tl">
                    <a:srgbClr val="000000">
                      <a:alpha val="43137"/>
                    </a:srgbClr>
                  </a:outerShdw>
                </a:effectLst>
                <a:latin typeface="Candara" pitchFamily="34" charset="0"/>
              </a:rPr>
              <a:t>Aguadilla</a:t>
            </a:r>
            <a:endParaRPr lang="es-PR" dirty="0">
              <a:solidFill>
                <a:schemeClr val="bg1"/>
              </a:solidFill>
              <a:effectLst>
                <a:outerShdw blurRad="38100" dist="38100" dir="2700000" algn="tl">
                  <a:srgbClr val="000000">
                    <a:alpha val="43137"/>
                  </a:srgbClr>
                </a:outerShdw>
              </a:effectLst>
              <a:latin typeface="Candara" pitchFamily="34" charset="0"/>
            </a:endParaRPr>
          </a:p>
        </p:txBody>
      </p:sp>
      <p:sp>
        <p:nvSpPr>
          <p:cNvPr id="7" name="Text Box 7"/>
          <p:cNvSpPr txBox="1">
            <a:spLocks noChangeArrowheads="1"/>
          </p:cNvSpPr>
          <p:nvPr/>
        </p:nvSpPr>
        <p:spPr bwMode="auto">
          <a:xfrm>
            <a:off x="533400" y="6472238"/>
            <a:ext cx="3352800" cy="369332"/>
          </a:xfrm>
          <a:prstGeom prst="rect">
            <a:avLst/>
          </a:prstGeom>
          <a:noFill/>
          <a:ln w="9525">
            <a:noFill/>
            <a:miter lim="800000"/>
            <a:headEnd/>
            <a:tailEnd/>
          </a:ln>
        </p:spPr>
        <p:txBody>
          <a:bodyPr wrap="square">
            <a:spAutoFit/>
          </a:bodyPr>
          <a:lstStyle/>
          <a:p>
            <a:pPr>
              <a:spcBef>
                <a:spcPct val="50000"/>
              </a:spcBef>
              <a:defRPr/>
            </a:pPr>
            <a:r>
              <a:rPr lang="es-PR" i="1" dirty="0">
                <a:solidFill>
                  <a:schemeClr val="bg1"/>
                </a:solidFill>
                <a:effectLst>
                  <a:outerShdw blurRad="38100" dist="38100" dir="2700000" algn="tl">
                    <a:srgbClr val="000000">
                      <a:alpha val="43137"/>
                    </a:srgbClr>
                  </a:outerShdw>
                </a:effectLst>
                <a:latin typeface="Candara" pitchFamily="34" charset="0"/>
              </a:rPr>
              <a:t>La Biblia Libro por Libro, CBP</a:t>
            </a:r>
            <a:r>
              <a:rPr lang="en-US" i="1" baseline="30000" dirty="0">
                <a:solidFill>
                  <a:schemeClr val="bg1"/>
                </a:solidFill>
                <a:effectLst>
                  <a:outerShdw blurRad="38100" dist="38100" dir="2700000" algn="tl">
                    <a:srgbClr val="000000">
                      <a:alpha val="43137"/>
                    </a:srgbClr>
                  </a:outerShdw>
                </a:effectLst>
                <a:latin typeface="Candara" pitchFamily="34" charset="0"/>
              </a:rPr>
              <a:t>®</a:t>
            </a:r>
            <a:endParaRPr lang="en-US" dirty="0">
              <a:solidFill>
                <a:schemeClr val="bg1"/>
              </a:solidFill>
              <a:effectLst>
                <a:outerShdw blurRad="38100" dist="38100" dir="2700000" algn="tl">
                  <a:srgbClr val="000000">
                    <a:alpha val="43137"/>
                  </a:srgbClr>
                </a:outerShdw>
              </a:effectLst>
              <a:latin typeface="Candara" pitchFamily="34" charset="0"/>
            </a:endParaRPr>
          </a:p>
        </p:txBody>
      </p:sp>
      <p:pic>
        <p:nvPicPr>
          <p:cNvPr id="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01113" y="6112430"/>
            <a:ext cx="842042" cy="74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0" y="5638800"/>
            <a:ext cx="9143999" cy="397430"/>
          </a:xfrm>
          <a:prstGeom prst="rect">
            <a:avLst/>
          </a:prstGeom>
          <a:solidFill>
            <a:schemeClr val="tx1">
              <a:alpha val="44000"/>
            </a:schemeClr>
          </a:solidFill>
          <a:ln w="9525">
            <a:noFill/>
            <a:miter lim="800000"/>
            <a:headEnd/>
            <a:tailEnd/>
          </a:ln>
          <a:effectLst>
            <a:softEdge rad="127000"/>
          </a:effectLst>
        </p:spPr>
        <p:txBody>
          <a:bodyPr vert="horz" wrap="square" lIns="91440" tIns="45720" rIns="91440" bIns="45720" numCol="1" anchor="ctr" anchorCtr="0" compatLnSpc="1">
            <a:prstTxWarp prst="textNoShape">
              <a:avLst/>
            </a:prstTxWarp>
          </a:bodyPr>
          <a:lstStyle/>
          <a:p>
            <a:pPr algn="ctr">
              <a:spcBef>
                <a:spcPct val="20000"/>
              </a:spcBef>
              <a:buClr>
                <a:srgbClr val="3333CC"/>
              </a:buClr>
              <a:buSzPct val="60000"/>
            </a:pPr>
            <a:r>
              <a:rPr lang="es-PR" sz="3200" dirty="0">
                <a:solidFill>
                  <a:schemeClr val="bg1"/>
                </a:solidFill>
                <a:effectLst>
                  <a:outerShdw blurRad="38100" dist="38100" dir="2700000" algn="tl">
                    <a:srgbClr val="000000">
                      <a:alpha val="43137"/>
                    </a:srgbClr>
                  </a:outerShdw>
                </a:effectLst>
                <a:latin typeface="Candara" pitchFamily="34" charset="0"/>
                <a:cs typeface="Calibri" pitchFamily="34" charset="0"/>
              </a:rPr>
              <a:t>Unidad </a:t>
            </a:r>
            <a:r>
              <a:rPr lang="es-PR" sz="3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11: </a:t>
            </a:r>
            <a:r>
              <a:rPr lang="es-PR" sz="3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El Dios Incomparable </a:t>
            </a:r>
            <a:r>
              <a:rPr lang="es-PR" sz="3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Consuela a Su Pueblo</a:t>
            </a:r>
            <a:endParaRPr lang="es-PR" sz="32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p:txBody>
      </p:sp>
    </p:spTree>
    <p:extLst>
      <p:ext uri="{BB962C8B-B14F-4D97-AF65-F5344CB8AC3E}">
        <p14:creationId xmlns:p14="http://schemas.microsoft.com/office/powerpoint/2010/main" val="29461489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fad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10</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n-US" sz="2800" dirty="0">
                <a:latin typeface="Candara" panose="020E0502030303020204" pitchFamily="34" charset="0"/>
              </a:rPr>
              <a:t>El </a:t>
            </a:r>
            <a:r>
              <a:rPr lang="en-US" sz="2800" dirty="0" err="1">
                <a:latin typeface="Candara" panose="020E0502030303020204" pitchFamily="34" charset="0"/>
              </a:rPr>
              <a:t>libro</a:t>
            </a:r>
            <a:r>
              <a:rPr lang="en-US" sz="2800" dirty="0">
                <a:latin typeface="Candara" panose="020E0502030303020204" pitchFamily="34" charset="0"/>
              </a:rPr>
              <a:t> </a:t>
            </a:r>
            <a:r>
              <a:rPr lang="en-US" sz="2800" dirty="0" err="1">
                <a:latin typeface="Candara" panose="020E0502030303020204" pitchFamily="34" charset="0"/>
              </a:rPr>
              <a:t>profetiza</a:t>
            </a:r>
            <a:r>
              <a:rPr lang="en-US" sz="2800" dirty="0">
                <a:latin typeface="Candara" panose="020E0502030303020204" pitchFamily="34" charset="0"/>
              </a:rPr>
              <a:t> </a:t>
            </a:r>
            <a:r>
              <a:rPr lang="en-US" sz="2800" dirty="0" smtClean="0">
                <a:latin typeface="Candara" panose="020E0502030303020204" pitchFamily="34" charset="0"/>
              </a:rPr>
              <a:t>que </a:t>
            </a:r>
            <a:r>
              <a:rPr lang="es-ES" sz="2800" dirty="0" smtClean="0">
                <a:latin typeface="Candara" panose="020E0502030303020204" pitchFamily="34" charset="0"/>
              </a:rPr>
              <a:t>Dios </a:t>
            </a:r>
            <a:r>
              <a:rPr lang="es-ES" sz="2800" dirty="0">
                <a:latin typeface="Candara" panose="020E0502030303020204" pitchFamily="34" charset="0"/>
              </a:rPr>
              <a:t>va a levantar </a:t>
            </a:r>
            <a:r>
              <a:rPr lang="es-ES" sz="2800" dirty="0" smtClean="0">
                <a:latin typeface="Candara" panose="020E0502030303020204" pitchFamily="34" charset="0"/>
              </a:rPr>
              <a:t>a </a:t>
            </a:r>
            <a:r>
              <a:rPr lang="en-US" sz="2800" dirty="0" err="1" smtClean="0">
                <a:latin typeface="Candara" panose="020E0502030303020204" pitchFamily="34" charset="0"/>
              </a:rPr>
              <a:t>Ciro</a:t>
            </a:r>
            <a:r>
              <a:rPr lang="en-US" sz="2800" dirty="0" smtClean="0">
                <a:latin typeface="Candara" panose="020E0502030303020204" pitchFamily="34" charset="0"/>
              </a:rPr>
              <a:t> </a:t>
            </a:r>
            <a:r>
              <a:rPr lang="en-US" sz="2800" dirty="0">
                <a:latin typeface="Candara" panose="020E0502030303020204" pitchFamily="34" charset="0"/>
              </a:rPr>
              <a:t>para </a:t>
            </a:r>
            <a:r>
              <a:rPr lang="en-US" sz="2800" dirty="0" err="1">
                <a:latin typeface="Candara" panose="020E0502030303020204" pitchFamily="34" charset="0"/>
              </a:rPr>
              <a:t>librarlos</a:t>
            </a:r>
            <a:r>
              <a:rPr lang="en-US" sz="2800" dirty="0">
                <a:latin typeface="Candara" panose="020E0502030303020204" pitchFamily="34" charset="0"/>
              </a:rPr>
              <a:t> </a:t>
            </a:r>
            <a:r>
              <a:rPr lang="en-US" sz="2800" dirty="0" smtClean="0">
                <a:latin typeface="Candara" panose="020E0502030303020204" pitchFamily="34" charset="0"/>
              </a:rPr>
              <a:t>de </a:t>
            </a:r>
            <a:r>
              <a:rPr lang="en-US" sz="2800" dirty="0" err="1" smtClean="0">
                <a:latin typeface="Candara" panose="020E0502030303020204" pitchFamily="34" charset="0"/>
              </a:rPr>
              <a:t>Babilonia</a:t>
            </a:r>
            <a:r>
              <a:rPr lang="en-US" sz="2800" dirty="0" smtClean="0">
                <a:latin typeface="Candara" panose="020E0502030303020204" pitchFamily="34" charset="0"/>
              </a:rPr>
              <a:t> </a:t>
            </a:r>
            <a:r>
              <a:rPr lang="en-US" sz="2800" dirty="0">
                <a:latin typeface="Candara" panose="020E0502030303020204" pitchFamily="34" charset="0"/>
              </a:rPr>
              <a:t>y </a:t>
            </a:r>
            <a:r>
              <a:rPr lang="en-US" sz="2800" dirty="0" err="1" smtClean="0">
                <a:latin typeface="Candara" panose="020E0502030303020204" pitchFamily="34" charset="0"/>
              </a:rPr>
              <a:t>enviarlos</a:t>
            </a:r>
            <a:r>
              <a:rPr lang="en-US" sz="2800" dirty="0" smtClean="0">
                <a:latin typeface="Candara" panose="020E0502030303020204" pitchFamily="34" charset="0"/>
              </a:rPr>
              <a:t> </a:t>
            </a:r>
            <a:r>
              <a:rPr lang="es-ES" sz="2800" dirty="0" smtClean="0">
                <a:latin typeface="Candara" panose="020E0502030303020204" pitchFamily="34" charset="0"/>
              </a:rPr>
              <a:t>de </a:t>
            </a:r>
            <a:r>
              <a:rPr lang="es-ES" sz="2800" dirty="0">
                <a:latin typeface="Candara" panose="020E0502030303020204" pitchFamily="34" charset="0"/>
              </a:rPr>
              <a:t>nuevo a su tierra.</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a:blip r:embed="rId3"/>
          <a:stretch>
            <a:fillRect/>
          </a:stretch>
        </p:blipFill>
        <p:spPr>
          <a:xfrm>
            <a:off x="4913205" y="1828800"/>
            <a:ext cx="4230794" cy="5010150"/>
          </a:xfrm>
          <a:prstGeom prst="rect">
            <a:avLst/>
          </a:prstGeom>
        </p:spPr>
      </p:pic>
    </p:spTree>
    <p:extLst>
      <p:ext uri="{BB962C8B-B14F-4D97-AF65-F5344CB8AC3E}">
        <p14:creationId xmlns:p14="http://schemas.microsoft.com/office/powerpoint/2010/main" val="23099201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11</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n-US" sz="2800" dirty="0" err="1">
                <a:latin typeface="Candara" panose="020E0502030303020204" pitchFamily="34" charset="0"/>
              </a:rPr>
              <a:t>Ciro</a:t>
            </a:r>
            <a:r>
              <a:rPr lang="en-US" sz="2800" dirty="0">
                <a:latin typeface="Candara" panose="020E0502030303020204" pitchFamily="34" charset="0"/>
              </a:rPr>
              <a:t>, el </a:t>
            </a:r>
            <a:r>
              <a:rPr lang="en-US" sz="2800" dirty="0" err="1">
                <a:latin typeface="Candara" panose="020E0502030303020204" pitchFamily="34" charset="0"/>
              </a:rPr>
              <a:t>rey</a:t>
            </a:r>
            <a:r>
              <a:rPr lang="en-US" sz="2800" dirty="0">
                <a:latin typeface="Candara" panose="020E0502030303020204" pitchFamily="34" charset="0"/>
              </a:rPr>
              <a:t> </a:t>
            </a:r>
            <a:r>
              <a:rPr lang="en-US" sz="2800" dirty="0" err="1" smtClean="0">
                <a:latin typeface="Candara" panose="020E0502030303020204" pitchFamily="34" charset="0"/>
              </a:rPr>
              <a:t>persa</a:t>
            </a:r>
            <a:r>
              <a:rPr lang="en-US" sz="2800" dirty="0" smtClean="0">
                <a:latin typeface="Candara" panose="020E0502030303020204" pitchFamily="34" charset="0"/>
              </a:rPr>
              <a:t>, </a:t>
            </a:r>
            <a:r>
              <a:rPr lang="en-US" sz="2800" dirty="0" err="1" smtClean="0">
                <a:latin typeface="Candara" panose="020E0502030303020204" pitchFamily="34" charset="0"/>
              </a:rPr>
              <a:t>había</a:t>
            </a:r>
            <a:r>
              <a:rPr lang="en-US" sz="2800" dirty="0" smtClean="0">
                <a:latin typeface="Candara" panose="020E0502030303020204" pitchFamily="34" charset="0"/>
              </a:rPr>
              <a:t> </a:t>
            </a:r>
            <a:r>
              <a:rPr lang="en-US" sz="2800" dirty="0" err="1">
                <a:latin typeface="Candara" panose="020E0502030303020204" pitchFamily="34" charset="0"/>
              </a:rPr>
              <a:t>unido</a:t>
            </a:r>
            <a:r>
              <a:rPr lang="en-US" sz="2800" dirty="0">
                <a:latin typeface="Candara" panose="020E0502030303020204" pitchFamily="34" charset="0"/>
              </a:rPr>
              <a:t> a </a:t>
            </a:r>
            <a:r>
              <a:rPr lang="en-US" sz="2800" dirty="0" err="1" smtClean="0">
                <a:latin typeface="Candara" panose="020E0502030303020204" pitchFamily="34" charset="0"/>
              </a:rPr>
              <a:t>los</a:t>
            </a:r>
            <a:r>
              <a:rPr lang="en-US" sz="2800" dirty="0" smtClean="0">
                <a:latin typeface="Candara" panose="020E0502030303020204" pitchFamily="34" charset="0"/>
              </a:rPr>
              <a:t> </a:t>
            </a:r>
            <a:r>
              <a:rPr lang="es-ES" sz="2800" dirty="0" smtClean="0">
                <a:latin typeface="Candara" panose="020E0502030303020204" pitchFamily="34" charset="0"/>
              </a:rPr>
              <a:t>medos </a:t>
            </a:r>
            <a:r>
              <a:rPr lang="es-ES" sz="2800" dirty="0">
                <a:latin typeface="Candara" panose="020E0502030303020204" pitchFamily="34" charset="0"/>
              </a:rPr>
              <a:t>con Persia e </a:t>
            </a:r>
            <a:r>
              <a:rPr lang="es-ES" sz="2800" dirty="0" smtClean="0">
                <a:latin typeface="Candara" panose="020E0502030303020204" pitchFamily="34" charset="0"/>
              </a:rPr>
              <a:t>iba </a:t>
            </a:r>
            <a:r>
              <a:rPr lang="en-US" sz="2800" dirty="0" err="1" smtClean="0">
                <a:latin typeface="Candara" panose="020E0502030303020204" pitchFamily="34" charset="0"/>
              </a:rPr>
              <a:t>en</a:t>
            </a:r>
            <a:r>
              <a:rPr lang="en-US" sz="2800" dirty="0" smtClean="0">
                <a:latin typeface="Candara" panose="020E0502030303020204" pitchFamily="34" charset="0"/>
              </a:rPr>
              <a:t> </a:t>
            </a:r>
            <a:r>
              <a:rPr lang="en-US" sz="2800" dirty="0" err="1">
                <a:latin typeface="Candara" panose="020E0502030303020204" pitchFamily="34" charset="0"/>
              </a:rPr>
              <a:t>su</a:t>
            </a:r>
            <a:r>
              <a:rPr lang="en-US" sz="2800" dirty="0">
                <a:latin typeface="Candara" panose="020E0502030303020204" pitchFamily="34" charset="0"/>
              </a:rPr>
              <a:t> </a:t>
            </a:r>
            <a:r>
              <a:rPr lang="en-US" sz="2800" dirty="0" err="1">
                <a:latin typeface="Candara" panose="020E0502030303020204" pitchFamily="34" charset="0"/>
              </a:rPr>
              <a:t>marcha</a:t>
            </a:r>
            <a:r>
              <a:rPr lang="en-US" sz="2800" dirty="0">
                <a:latin typeface="Candara" panose="020E0502030303020204" pitchFamily="34" charset="0"/>
              </a:rPr>
              <a:t> </a:t>
            </a:r>
            <a:r>
              <a:rPr lang="en-US" sz="2800" dirty="0" smtClean="0">
                <a:latin typeface="Candara" panose="020E0502030303020204" pitchFamily="34" charset="0"/>
              </a:rPr>
              <a:t>de </a:t>
            </a:r>
            <a:r>
              <a:rPr lang="en-US" sz="2800" dirty="0" err="1" smtClean="0">
                <a:latin typeface="Candara" panose="020E0502030303020204" pitchFamily="34" charset="0"/>
              </a:rPr>
              <a:t>conquista</a:t>
            </a:r>
            <a:r>
              <a:rPr lang="en-US" sz="2800" dirty="0">
                <a:latin typeface="Candara" panose="020E0502030303020204" pitchFamily="34" charset="0"/>
              </a:rPr>
              <a:t>.</a:t>
            </a:r>
          </a:p>
          <a:p>
            <a:r>
              <a:rPr lang="es-ES" sz="2800" dirty="0" smtClean="0">
                <a:latin typeface="Candara" panose="020E0502030303020204" pitchFamily="34" charset="0"/>
              </a:rPr>
              <a:t>Cuando </a:t>
            </a:r>
            <a:r>
              <a:rPr lang="es-ES" sz="2800" dirty="0">
                <a:latin typeface="Candara" panose="020E0502030303020204" pitchFamily="34" charset="0"/>
              </a:rPr>
              <a:t>conquistó a </a:t>
            </a:r>
            <a:r>
              <a:rPr lang="es-ES" sz="2800" dirty="0" smtClean="0">
                <a:latin typeface="Candara" panose="020E0502030303020204" pitchFamily="34" charset="0"/>
              </a:rPr>
              <a:t>los </a:t>
            </a:r>
            <a:r>
              <a:rPr lang="en-US" sz="2800" dirty="0" err="1" smtClean="0">
                <a:latin typeface="Candara" panose="020E0502030303020204" pitchFamily="34" charset="0"/>
              </a:rPr>
              <a:t>babilonios</a:t>
            </a:r>
            <a:r>
              <a:rPr lang="en-US" sz="2800" dirty="0" smtClean="0">
                <a:latin typeface="Candara" panose="020E0502030303020204" pitchFamily="34" charset="0"/>
              </a:rPr>
              <a:t> </a:t>
            </a:r>
            <a:r>
              <a:rPr lang="en-US" sz="2800" dirty="0" err="1">
                <a:latin typeface="Candara" panose="020E0502030303020204" pitchFamily="34" charset="0"/>
              </a:rPr>
              <a:t>fue</a:t>
            </a:r>
            <a:r>
              <a:rPr lang="en-US" sz="2800" dirty="0">
                <a:latin typeface="Candara" panose="020E0502030303020204" pitchFamily="34" charset="0"/>
              </a:rPr>
              <a:t> </a:t>
            </a:r>
            <a:r>
              <a:rPr lang="en-US" sz="2800" dirty="0" err="1" smtClean="0">
                <a:latin typeface="Candara" panose="020E0502030303020204" pitchFamily="34" charset="0"/>
              </a:rPr>
              <a:t>recibido</a:t>
            </a:r>
            <a:r>
              <a:rPr lang="en-US" sz="2800" dirty="0" smtClean="0">
                <a:latin typeface="Candara" panose="020E0502030303020204" pitchFamily="34" charset="0"/>
              </a:rPr>
              <a:t> </a:t>
            </a:r>
            <a:r>
              <a:rPr lang="en-US" sz="2800" dirty="0" err="1" smtClean="0">
                <a:latin typeface="Candara" panose="020E0502030303020204" pitchFamily="34" charset="0"/>
              </a:rPr>
              <a:t>en</a:t>
            </a:r>
            <a:r>
              <a:rPr lang="en-US" sz="2800" dirty="0" smtClean="0">
                <a:latin typeface="Candara" panose="020E0502030303020204" pitchFamily="34" charset="0"/>
              </a:rPr>
              <a:t> </a:t>
            </a:r>
            <a:r>
              <a:rPr lang="en-US" sz="2800" dirty="0" err="1">
                <a:latin typeface="Candara" panose="020E0502030303020204" pitchFamily="34" charset="0"/>
              </a:rPr>
              <a:t>Babilonia</a:t>
            </a:r>
            <a:r>
              <a:rPr lang="en-US" sz="2800" dirty="0">
                <a:latin typeface="Candara" panose="020E0502030303020204" pitchFamily="34" charset="0"/>
              </a:rPr>
              <a:t> con </a:t>
            </a:r>
            <a:r>
              <a:rPr lang="en-US" sz="2800" dirty="0" smtClean="0">
                <a:latin typeface="Candara" panose="020E0502030303020204" pitchFamily="34" charset="0"/>
              </a:rPr>
              <a:t>gran </a:t>
            </a:r>
            <a:r>
              <a:rPr lang="en-US" sz="2800" dirty="0" err="1" smtClean="0">
                <a:latin typeface="Candara" panose="020E0502030303020204" pitchFamily="34" charset="0"/>
              </a:rPr>
              <a:t>aclamación</a:t>
            </a:r>
            <a:r>
              <a:rPr 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rotWithShape="1">
          <a:blip r:embed="rId3"/>
          <a:srcRect l="18407" r="20267"/>
          <a:stretch/>
        </p:blipFill>
        <p:spPr>
          <a:xfrm>
            <a:off x="4724400" y="1828800"/>
            <a:ext cx="4438650" cy="5029200"/>
          </a:xfrm>
          <a:prstGeom prst="rect">
            <a:avLst/>
          </a:prstGeom>
        </p:spPr>
      </p:pic>
    </p:spTree>
    <p:extLst>
      <p:ext uri="{BB962C8B-B14F-4D97-AF65-F5344CB8AC3E}">
        <p14:creationId xmlns:p14="http://schemas.microsoft.com/office/powerpoint/2010/main" val="13632183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12</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s-ES" sz="2800" dirty="0">
                <a:latin typeface="Candara" panose="020E0502030303020204" pitchFamily="34" charset="0"/>
              </a:rPr>
              <a:t>Entre sus </a:t>
            </a:r>
            <a:r>
              <a:rPr lang="es-ES" sz="2800" dirty="0" smtClean="0">
                <a:latin typeface="Candara" panose="020E0502030303020204" pitchFamily="34" charset="0"/>
              </a:rPr>
              <a:t>primero actos como conquistador dio decretos de liberación </a:t>
            </a:r>
            <a:r>
              <a:rPr lang="es-ES" sz="2800" dirty="0">
                <a:latin typeface="Candara" panose="020E0502030303020204" pitchFamily="34" charset="0"/>
              </a:rPr>
              <a:t>para </a:t>
            </a:r>
            <a:r>
              <a:rPr lang="es-ES" sz="2800" dirty="0" smtClean="0">
                <a:latin typeface="Candara" panose="020E0502030303020204" pitchFamily="34" charset="0"/>
              </a:rPr>
              <a:t>los pueblos </a:t>
            </a:r>
            <a:r>
              <a:rPr lang="es-ES" sz="2800" dirty="0">
                <a:latin typeface="Candara" panose="020E0502030303020204" pitchFamily="34" charset="0"/>
              </a:rPr>
              <a:t>que </a:t>
            </a:r>
            <a:r>
              <a:rPr lang="es-ES" sz="2800" dirty="0" smtClean="0">
                <a:latin typeface="Candara" panose="020E0502030303020204" pitchFamily="34" charset="0"/>
              </a:rPr>
              <a:t>habían sido </a:t>
            </a:r>
            <a:r>
              <a:rPr lang="es-ES" sz="2800" dirty="0">
                <a:latin typeface="Candara" panose="020E0502030303020204" pitchFamily="34" charset="0"/>
              </a:rPr>
              <a:t>llevados </a:t>
            </a:r>
            <a:r>
              <a:rPr lang="es-ES" sz="2800" dirty="0" smtClean="0">
                <a:latin typeface="Candara" panose="020E0502030303020204" pitchFamily="34" charset="0"/>
              </a:rPr>
              <a:t>a Babilonia como cautivos</a:t>
            </a:r>
            <a:r>
              <a:rPr lang="es-E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604"/>
          <a:stretch/>
        </p:blipFill>
        <p:spPr>
          <a:xfrm>
            <a:off x="5570839" y="1828800"/>
            <a:ext cx="3581399" cy="5029200"/>
          </a:xfrm>
          <a:prstGeom prst="rect">
            <a:avLst/>
          </a:prstGeom>
        </p:spPr>
      </p:pic>
    </p:spTree>
    <p:extLst>
      <p:ext uri="{BB962C8B-B14F-4D97-AF65-F5344CB8AC3E}">
        <p14:creationId xmlns:p14="http://schemas.microsoft.com/office/powerpoint/2010/main" val="21759702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13</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s-ES" sz="2800" dirty="0">
                <a:latin typeface="Candara" panose="020E0502030303020204" pitchFamily="34" charset="0"/>
              </a:rPr>
              <a:t>No solamente </a:t>
            </a:r>
            <a:r>
              <a:rPr lang="es-ES" sz="2800" dirty="0" smtClean="0">
                <a:latin typeface="Candara" panose="020E0502030303020204" pitchFamily="34" charset="0"/>
              </a:rPr>
              <a:t>eso sino </a:t>
            </a:r>
            <a:r>
              <a:rPr lang="es-ES" sz="2800" dirty="0">
                <a:latin typeface="Candara" panose="020E0502030303020204" pitchFamily="34" charset="0"/>
              </a:rPr>
              <a:t>que el </a:t>
            </a:r>
            <a:r>
              <a:rPr lang="es-ES" sz="2800" dirty="0" smtClean="0">
                <a:latin typeface="Candara" panose="020E0502030303020204" pitchFamily="34" charset="0"/>
              </a:rPr>
              <a:t>gobierno persa </a:t>
            </a:r>
            <a:r>
              <a:rPr lang="es-ES" sz="2800" dirty="0">
                <a:latin typeface="Candara" panose="020E0502030303020204" pitchFamily="34" charset="0"/>
              </a:rPr>
              <a:t>iba </a:t>
            </a:r>
            <a:r>
              <a:rPr lang="es-ES" sz="2800" dirty="0" smtClean="0">
                <a:latin typeface="Candara" panose="020E0502030303020204" pitchFamily="34" charset="0"/>
              </a:rPr>
              <a:t>a ayudarles </a:t>
            </a:r>
            <a:r>
              <a:rPr lang="es-ES" sz="2800" dirty="0">
                <a:latin typeface="Candara" panose="020E0502030303020204" pitchFamily="34" charset="0"/>
              </a:rPr>
              <a:t>a </a:t>
            </a:r>
            <a:r>
              <a:rPr lang="es-ES" sz="2800" dirty="0" smtClean="0">
                <a:latin typeface="Candara" panose="020E0502030303020204" pitchFamily="34" charset="0"/>
              </a:rPr>
              <a:t>regresar a </a:t>
            </a:r>
            <a:r>
              <a:rPr lang="es-ES" sz="2800" dirty="0">
                <a:latin typeface="Candara" panose="020E0502030303020204" pitchFamily="34" charset="0"/>
              </a:rPr>
              <a:t>su país de origen </a:t>
            </a:r>
            <a:r>
              <a:rPr lang="es-ES" sz="2800" dirty="0" smtClean="0">
                <a:latin typeface="Candara" panose="020E0502030303020204" pitchFamily="34" charset="0"/>
              </a:rPr>
              <a:t>y reconstruirlo</a:t>
            </a:r>
            <a:r>
              <a:rPr lang="es-E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l="604"/>
          <a:stretch/>
        </p:blipFill>
        <p:spPr>
          <a:xfrm>
            <a:off x="5570839" y="1828800"/>
            <a:ext cx="3581399" cy="5029200"/>
          </a:xfrm>
          <a:prstGeom prst="rect">
            <a:avLst/>
          </a:prstGeom>
        </p:spPr>
      </p:pic>
    </p:spTree>
    <p:extLst>
      <p:ext uri="{BB962C8B-B14F-4D97-AF65-F5344CB8AC3E}">
        <p14:creationId xmlns:p14="http://schemas.microsoft.com/office/powerpoint/2010/main" val="13312373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14</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n-US" sz="2800" dirty="0" err="1">
                <a:latin typeface="Candara" panose="020E0502030303020204" pitchFamily="34" charset="0"/>
              </a:rPr>
              <a:t>Veremos</a:t>
            </a:r>
            <a:r>
              <a:rPr lang="en-US" sz="2800" dirty="0">
                <a:latin typeface="Candara" panose="020E0502030303020204" pitchFamily="34" charset="0"/>
              </a:rPr>
              <a:t> </a:t>
            </a:r>
            <a:r>
              <a:rPr lang="en-US" sz="2800" dirty="0" err="1">
                <a:latin typeface="Candara" panose="020E0502030303020204" pitchFamily="34" charset="0"/>
              </a:rPr>
              <a:t>esto</a:t>
            </a:r>
            <a:r>
              <a:rPr lang="en-US" sz="2800" dirty="0">
                <a:latin typeface="Candara" panose="020E0502030303020204" pitchFamily="34" charset="0"/>
              </a:rPr>
              <a:t> </a:t>
            </a:r>
            <a:r>
              <a:rPr lang="en-US" sz="2800" dirty="0" err="1" smtClean="0">
                <a:latin typeface="Candara" panose="020E0502030303020204" pitchFamily="34" charset="0"/>
              </a:rPr>
              <a:t>más</a:t>
            </a:r>
            <a:r>
              <a:rPr lang="en-US" sz="2800" dirty="0" smtClean="0">
                <a:latin typeface="Candara" panose="020E0502030303020204" pitchFamily="34" charset="0"/>
              </a:rPr>
              <a:t> </a:t>
            </a:r>
            <a:r>
              <a:rPr lang="en-US" sz="2800" dirty="0" err="1" smtClean="0">
                <a:latin typeface="Candara" panose="020E0502030303020204" pitchFamily="34" charset="0"/>
              </a:rPr>
              <a:t>adelante</a:t>
            </a:r>
            <a:r>
              <a:rPr lang="en-US" sz="2800" dirty="0" smtClean="0">
                <a:latin typeface="Candara" panose="020E0502030303020204" pitchFamily="34" charset="0"/>
              </a:rPr>
              <a:t> </a:t>
            </a:r>
            <a:r>
              <a:rPr lang="en-US" sz="2800" dirty="0">
                <a:latin typeface="Candara" panose="020E0502030303020204" pitchFamily="34" charset="0"/>
              </a:rPr>
              <a:t>con </a:t>
            </a:r>
            <a:r>
              <a:rPr lang="en-US" sz="2800" dirty="0" smtClean="0">
                <a:latin typeface="Candara" panose="020E0502030303020204" pitchFamily="34" charset="0"/>
              </a:rPr>
              <a:t>el pueblo </a:t>
            </a:r>
            <a:r>
              <a:rPr lang="en-US" sz="2800" dirty="0">
                <a:latin typeface="Candara" panose="020E0502030303020204" pitchFamily="34" charset="0"/>
              </a:rPr>
              <a:t>de Israel </a:t>
            </a:r>
            <a:r>
              <a:rPr lang="en-US" sz="2800" dirty="0" err="1" smtClean="0">
                <a:latin typeface="Candara" panose="020E0502030303020204" pitchFamily="34" charset="0"/>
              </a:rPr>
              <a:t>en</a:t>
            </a:r>
            <a:r>
              <a:rPr lang="en-US" sz="2800" dirty="0" smtClean="0">
                <a:latin typeface="Candara" panose="020E0502030303020204" pitchFamily="34" charset="0"/>
              </a:rPr>
              <a:t> </a:t>
            </a:r>
            <a:r>
              <a:rPr lang="en-US" sz="2800" dirty="0" err="1" smtClean="0">
                <a:latin typeface="Candara" panose="020E0502030303020204" pitchFamily="34" charset="0"/>
              </a:rPr>
              <a:t>su</a:t>
            </a:r>
            <a:r>
              <a:rPr lang="en-US" sz="2800" dirty="0" smtClean="0">
                <a:latin typeface="Candara" panose="020E0502030303020204" pitchFamily="34" charset="0"/>
              </a:rPr>
              <a:t> </a:t>
            </a:r>
            <a:r>
              <a:rPr lang="en-US" sz="2800" dirty="0" err="1">
                <a:latin typeface="Candara" panose="020E0502030303020204" pitchFamily="34" charset="0"/>
              </a:rPr>
              <a:t>regreso</a:t>
            </a:r>
            <a:r>
              <a:rPr lang="en-US" sz="2800" dirty="0">
                <a:latin typeface="Candara" panose="020E0502030303020204" pitchFamily="34" charset="0"/>
              </a:rPr>
              <a:t> </a:t>
            </a:r>
            <a:r>
              <a:rPr lang="en-US" sz="2800" dirty="0" smtClean="0">
                <a:latin typeface="Candara" panose="020E0502030303020204" pitchFamily="34" charset="0"/>
              </a:rPr>
              <a:t>a </a:t>
            </a:r>
            <a:r>
              <a:rPr lang="en-US" sz="2800" dirty="0" err="1" smtClean="0">
                <a:latin typeface="Candara" panose="020E0502030303020204" pitchFamily="34" charset="0"/>
              </a:rPr>
              <a:t>Jerusalén</a:t>
            </a:r>
            <a:r>
              <a:rPr lang="en-US" sz="2800" dirty="0" smtClean="0">
                <a:latin typeface="Candara" panose="020E0502030303020204" pitchFamily="34" charset="0"/>
              </a:rPr>
              <a:t> </a:t>
            </a:r>
            <a:r>
              <a:rPr lang="en-US" sz="2800" dirty="0">
                <a:latin typeface="Candara" panose="020E0502030303020204" pitchFamily="34" charset="0"/>
              </a:rPr>
              <a:t>y </a:t>
            </a:r>
            <a:r>
              <a:rPr lang="en-US" sz="2800" dirty="0" err="1" smtClean="0">
                <a:latin typeface="Candara" panose="020E0502030303020204" pitchFamily="34" charset="0"/>
              </a:rPr>
              <a:t>sus</a:t>
            </a:r>
            <a:r>
              <a:rPr lang="en-US" sz="2800" dirty="0" smtClean="0">
                <a:latin typeface="Candara" panose="020E0502030303020204" pitchFamily="34" charset="0"/>
              </a:rPr>
              <a:t> </a:t>
            </a:r>
            <a:r>
              <a:rPr lang="en-US" sz="2800" dirty="0" err="1" smtClean="0">
                <a:latin typeface="Candara" panose="020E0502030303020204" pitchFamily="34" charset="0"/>
              </a:rPr>
              <a:t>esfuerzos</a:t>
            </a:r>
            <a:r>
              <a:rPr lang="en-US" sz="2800" dirty="0" smtClean="0">
                <a:latin typeface="Candara" panose="020E0502030303020204" pitchFamily="34" charset="0"/>
              </a:rPr>
              <a:t> de </a:t>
            </a:r>
            <a:r>
              <a:rPr lang="en-US" sz="2800" dirty="0" err="1" smtClean="0">
                <a:latin typeface="Candara" panose="020E0502030303020204" pitchFamily="34" charset="0"/>
              </a:rPr>
              <a:t>reconstruir</a:t>
            </a:r>
            <a:r>
              <a:rPr lang="en-US" sz="2800" dirty="0" smtClean="0">
                <a:latin typeface="Candara" panose="020E0502030303020204" pitchFamily="34" charset="0"/>
              </a:rPr>
              <a:t> la ciudad</a:t>
            </a:r>
            <a:r>
              <a:rPr lang="en-US" sz="2800" dirty="0">
                <a:latin typeface="Candara" panose="020E0502030303020204" pitchFamily="34" charset="0"/>
              </a:rPr>
              <a:t>, </a:t>
            </a:r>
            <a:r>
              <a:rPr lang="en-US" sz="2800" dirty="0" err="1" smtClean="0">
                <a:latin typeface="Candara" panose="020E0502030303020204" pitchFamily="34" charset="0"/>
              </a:rPr>
              <a:t>incluyendo</a:t>
            </a:r>
            <a:r>
              <a:rPr lang="en-US" sz="2800" dirty="0" smtClean="0">
                <a:latin typeface="Candara" panose="020E0502030303020204" pitchFamily="34" charset="0"/>
              </a:rPr>
              <a:t> el </a:t>
            </a:r>
            <a:r>
              <a:rPr lang="en-US" sz="2800" dirty="0" err="1">
                <a:latin typeface="Candara" panose="020E0502030303020204" pitchFamily="34" charset="0"/>
              </a:rPr>
              <a:t>templo</a:t>
            </a:r>
            <a:r>
              <a:rPr 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a:blip r:embed="rId3"/>
          <a:stretch>
            <a:fillRect/>
          </a:stretch>
        </p:blipFill>
        <p:spPr>
          <a:xfrm>
            <a:off x="5638800" y="1827343"/>
            <a:ext cx="3560762" cy="5030657"/>
          </a:xfrm>
          <a:prstGeom prst="rect">
            <a:avLst/>
          </a:prstGeom>
        </p:spPr>
      </p:pic>
    </p:spTree>
    <p:extLst>
      <p:ext uri="{BB962C8B-B14F-4D97-AF65-F5344CB8AC3E}">
        <p14:creationId xmlns:p14="http://schemas.microsoft.com/office/powerpoint/2010/main" val="42898270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15</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n-US" sz="2800" dirty="0">
                <a:latin typeface="Candara" panose="020E0502030303020204" pitchFamily="34" charset="0"/>
              </a:rPr>
              <a:t>El pueblo </a:t>
            </a:r>
            <a:r>
              <a:rPr lang="en-US" sz="2800" dirty="0" err="1" smtClean="0">
                <a:latin typeface="Candara" panose="020E0502030303020204" pitchFamily="34" charset="0"/>
              </a:rPr>
              <a:t>en</a:t>
            </a:r>
            <a:r>
              <a:rPr lang="en-US" sz="2800" dirty="0" smtClean="0">
                <a:latin typeface="Candara" panose="020E0502030303020204" pitchFamily="34" charset="0"/>
              </a:rPr>
              <a:t> </a:t>
            </a:r>
            <a:r>
              <a:rPr lang="en-US" sz="2800" dirty="0" err="1" smtClean="0">
                <a:latin typeface="Candara" panose="020E0502030303020204" pitchFamily="34" charset="0"/>
              </a:rPr>
              <a:t>cautiverio</a:t>
            </a:r>
            <a:r>
              <a:rPr lang="en-US" sz="2800" dirty="0" smtClean="0">
                <a:latin typeface="Candara" panose="020E0502030303020204" pitchFamily="34" charset="0"/>
              </a:rPr>
              <a:t> </a:t>
            </a:r>
            <a:r>
              <a:rPr lang="en-US" sz="2800" dirty="0" err="1" smtClean="0">
                <a:latin typeface="Candara" panose="020E0502030303020204" pitchFamily="34" charset="0"/>
              </a:rPr>
              <a:t>estaba</a:t>
            </a:r>
            <a:r>
              <a:rPr lang="en-US" sz="2800" dirty="0" smtClean="0">
                <a:latin typeface="Candara" panose="020E0502030303020204" pitchFamily="34" charset="0"/>
              </a:rPr>
              <a:t> </a:t>
            </a:r>
            <a:r>
              <a:rPr lang="en-US" sz="2800" dirty="0" err="1" smtClean="0">
                <a:latin typeface="Candara" panose="020E0502030303020204" pitchFamily="34" charset="0"/>
              </a:rPr>
              <a:t>totalmente</a:t>
            </a:r>
            <a:r>
              <a:rPr lang="en-US" sz="2800" dirty="0" smtClean="0">
                <a:latin typeface="Candara" panose="020E0502030303020204" pitchFamily="34" charset="0"/>
              </a:rPr>
              <a:t> </a:t>
            </a:r>
            <a:r>
              <a:rPr lang="en-US" sz="2800" dirty="0" err="1" smtClean="0">
                <a:latin typeface="Candara" panose="020E0502030303020204" pitchFamily="34" charset="0"/>
              </a:rPr>
              <a:t>desanimado</a:t>
            </a:r>
            <a:r>
              <a:rPr lang="en-US" sz="2800" dirty="0" smtClean="0">
                <a:latin typeface="Candara" panose="020E0502030303020204" pitchFamily="34" charset="0"/>
              </a:rPr>
              <a:t>. </a:t>
            </a:r>
          </a:p>
          <a:p>
            <a:r>
              <a:rPr lang="en-US" sz="2800" dirty="0" smtClean="0">
                <a:latin typeface="Candara" panose="020E0502030303020204" pitchFamily="34" charset="0"/>
              </a:rPr>
              <a:t>La </a:t>
            </a:r>
            <a:r>
              <a:rPr lang="en-US" sz="2800" dirty="0">
                <a:latin typeface="Candara" panose="020E0502030303020204" pitchFamily="34" charset="0"/>
              </a:rPr>
              <a:t>ciudad </a:t>
            </a:r>
            <a:r>
              <a:rPr lang="en-US" sz="2800" dirty="0" smtClean="0">
                <a:latin typeface="Candara" panose="020E0502030303020204" pitchFamily="34" charset="0"/>
              </a:rPr>
              <a:t>de </a:t>
            </a:r>
            <a:r>
              <a:rPr lang="en-US" sz="2800" dirty="0" err="1" smtClean="0">
                <a:latin typeface="Candara" panose="020E0502030303020204" pitchFamily="34" charset="0"/>
              </a:rPr>
              <a:t>Jerusalén</a:t>
            </a:r>
            <a:r>
              <a:rPr lang="en-US" sz="2800" dirty="0" smtClean="0">
                <a:latin typeface="Candara" panose="020E0502030303020204" pitchFamily="34" charset="0"/>
              </a:rPr>
              <a:t> </a:t>
            </a:r>
            <a:r>
              <a:rPr lang="en-US" sz="2800" dirty="0" err="1" smtClean="0">
                <a:latin typeface="Candara" panose="020E0502030303020204" pitchFamily="34" charset="0"/>
              </a:rPr>
              <a:t>había</a:t>
            </a:r>
            <a:r>
              <a:rPr lang="en-US" sz="2800" dirty="0" smtClean="0">
                <a:latin typeface="Candara" panose="020E0502030303020204" pitchFamily="34" charset="0"/>
              </a:rPr>
              <a:t> </a:t>
            </a:r>
            <a:r>
              <a:rPr lang="en-US" sz="2800" dirty="0" err="1" smtClean="0">
                <a:latin typeface="Candara" panose="020E0502030303020204" pitchFamily="34" charset="0"/>
              </a:rPr>
              <a:t>quedado</a:t>
            </a:r>
            <a:r>
              <a:rPr lang="en-US" sz="2800" dirty="0" smtClean="0">
                <a:latin typeface="Candara" panose="020E0502030303020204" pitchFamily="34" charset="0"/>
              </a:rPr>
              <a:t> </a:t>
            </a:r>
            <a:r>
              <a:rPr lang="en-US" sz="2800" dirty="0" err="1">
                <a:latin typeface="Candara" panose="020E0502030303020204" pitchFamily="34" charset="0"/>
              </a:rPr>
              <a:t>en</a:t>
            </a:r>
            <a:r>
              <a:rPr lang="en-US" sz="2800" dirty="0">
                <a:latin typeface="Candara" panose="020E0502030303020204" pitchFamily="34" charset="0"/>
              </a:rPr>
              <a:t> </a:t>
            </a:r>
            <a:r>
              <a:rPr lang="en-US" sz="2800" dirty="0" err="1">
                <a:latin typeface="Candara" panose="020E0502030303020204" pitchFamily="34" charset="0"/>
              </a:rPr>
              <a:t>ruinas</a:t>
            </a:r>
            <a:r>
              <a:rPr 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3763" b="3333"/>
          <a:stretch/>
        </p:blipFill>
        <p:spPr>
          <a:xfrm>
            <a:off x="5247253" y="1809750"/>
            <a:ext cx="3896747" cy="5048250"/>
          </a:xfrm>
          <a:prstGeom prst="rect">
            <a:avLst/>
          </a:prstGeom>
        </p:spPr>
      </p:pic>
    </p:spTree>
    <p:extLst>
      <p:ext uri="{BB962C8B-B14F-4D97-AF65-F5344CB8AC3E}">
        <p14:creationId xmlns:p14="http://schemas.microsoft.com/office/powerpoint/2010/main" val="16189875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16</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n-US" sz="2800" dirty="0">
                <a:latin typeface="Candara" panose="020E0502030303020204" pitchFamily="34" charset="0"/>
              </a:rPr>
              <a:t>El </a:t>
            </a:r>
            <a:r>
              <a:rPr lang="en-US" sz="2800" dirty="0" err="1">
                <a:latin typeface="Candara" panose="020E0502030303020204" pitchFamily="34" charset="0"/>
              </a:rPr>
              <a:t>territorio</a:t>
            </a:r>
            <a:r>
              <a:rPr lang="en-US" sz="2800" dirty="0">
                <a:latin typeface="Candara" panose="020E0502030303020204" pitchFamily="34" charset="0"/>
              </a:rPr>
              <a:t> a </a:t>
            </a:r>
            <a:r>
              <a:rPr lang="en-US" sz="2800" dirty="0" err="1" smtClean="0">
                <a:latin typeface="Candara" panose="020E0502030303020204" pitchFamily="34" charset="0"/>
              </a:rPr>
              <a:t>su</a:t>
            </a:r>
            <a:r>
              <a:rPr lang="en-US" sz="2800" dirty="0" smtClean="0">
                <a:latin typeface="Candara" panose="020E0502030303020204" pitchFamily="34" charset="0"/>
              </a:rPr>
              <a:t> </a:t>
            </a:r>
            <a:r>
              <a:rPr lang="en-US" sz="2800" dirty="0" err="1" smtClean="0">
                <a:latin typeface="Candara" panose="020E0502030303020204" pitchFamily="34" charset="0"/>
              </a:rPr>
              <a:t>alrededor</a:t>
            </a:r>
            <a:r>
              <a:rPr lang="en-US" sz="2800" dirty="0" smtClean="0">
                <a:latin typeface="Candara" panose="020E0502030303020204" pitchFamily="34" charset="0"/>
              </a:rPr>
              <a:t> </a:t>
            </a:r>
            <a:r>
              <a:rPr lang="en-US" sz="2800" dirty="0" err="1" smtClean="0">
                <a:latin typeface="Candara" panose="020E0502030303020204" pitchFamily="34" charset="0"/>
              </a:rPr>
              <a:t>estaba</a:t>
            </a:r>
            <a:r>
              <a:rPr lang="en-US" sz="2800" dirty="0" smtClean="0">
                <a:latin typeface="Candara" panose="020E0502030303020204" pitchFamily="34" charset="0"/>
              </a:rPr>
              <a:t> </a:t>
            </a:r>
            <a:r>
              <a:rPr lang="en-US" sz="2800" dirty="0" err="1" smtClean="0">
                <a:latin typeface="Candara" panose="020E0502030303020204" pitchFamily="34" charset="0"/>
              </a:rPr>
              <a:t>escasamente</a:t>
            </a:r>
            <a:r>
              <a:rPr lang="en-US" sz="2800" dirty="0" smtClean="0">
                <a:latin typeface="Candara" panose="020E0502030303020204" pitchFamily="34" charset="0"/>
              </a:rPr>
              <a:t> </a:t>
            </a:r>
            <a:r>
              <a:rPr lang="en-US" sz="2800" dirty="0" err="1" smtClean="0">
                <a:latin typeface="Candara" panose="020E0502030303020204" pitchFamily="34" charset="0"/>
              </a:rPr>
              <a:t>poblado</a:t>
            </a:r>
            <a:r>
              <a:rPr lang="en-US" sz="2800" dirty="0" smtClean="0">
                <a:latin typeface="Candara" panose="020E0502030303020204" pitchFamily="34" charset="0"/>
              </a:rPr>
              <a:t>, y </a:t>
            </a:r>
            <a:r>
              <a:rPr lang="en-US" sz="2800" dirty="0" err="1">
                <a:latin typeface="Candara" panose="020E0502030303020204" pitchFamily="34" charset="0"/>
              </a:rPr>
              <a:t>los</a:t>
            </a:r>
            <a:r>
              <a:rPr lang="en-US" sz="2800" dirty="0">
                <a:latin typeface="Candara" panose="020E0502030303020204" pitchFamily="34" charset="0"/>
              </a:rPr>
              <a:t> </a:t>
            </a:r>
            <a:r>
              <a:rPr lang="en-US" sz="2800" dirty="0" err="1">
                <a:latin typeface="Candara" panose="020E0502030303020204" pitchFamily="34" charset="0"/>
              </a:rPr>
              <a:t>lugares</a:t>
            </a:r>
            <a:r>
              <a:rPr lang="en-US" sz="2800" dirty="0">
                <a:latin typeface="Candara" panose="020E0502030303020204" pitchFamily="34" charset="0"/>
              </a:rPr>
              <a:t> </a:t>
            </a:r>
            <a:r>
              <a:rPr lang="en-US" sz="2800" dirty="0" err="1" smtClean="0">
                <a:latin typeface="Candara" panose="020E0502030303020204" pitchFamily="34" charset="0"/>
              </a:rPr>
              <a:t>donde</a:t>
            </a:r>
            <a:r>
              <a:rPr lang="en-US" sz="2800" dirty="0" smtClean="0">
                <a:latin typeface="Candara" panose="020E0502030303020204" pitchFamily="34" charset="0"/>
              </a:rPr>
              <a:t> antes </a:t>
            </a:r>
            <a:r>
              <a:rPr lang="en-US" sz="2800" dirty="0" err="1">
                <a:latin typeface="Candara" panose="020E0502030303020204" pitchFamily="34" charset="0"/>
              </a:rPr>
              <a:t>había</a:t>
            </a:r>
            <a:r>
              <a:rPr lang="en-US" sz="2800" dirty="0">
                <a:latin typeface="Candara" panose="020E0502030303020204" pitchFamily="34" charset="0"/>
              </a:rPr>
              <a:t> </a:t>
            </a:r>
            <a:r>
              <a:rPr lang="en-US" sz="2800" dirty="0" err="1">
                <a:latin typeface="Candara" panose="020E0502030303020204" pitchFamily="34" charset="0"/>
              </a:rPr>
              <a:t>viñas</a:t>
            </a:r>
            <a:r>
              <a:rPr lang="en-US" sz="2800" dirty="0">
                <a:latin typeface="Candara" panose="020E0502030303020204" pitchFamily="34" charset="0"/>
              </a:rPr>
              <a:t> </a:t>
            </a:r>
            <a:r>
              <a:rPr lang="en-US" sz="2800" dirty="0" smtClean="0">
                <a:latin typeface="Candara" panose="020E0502030303020204" pitchFamily="34" charset="0"/>
              </a:rPr>
              <a:t>y </a:t>
            </a:r>
            <a:r>
              <a:rPr lang="en-US" sz="2800" dirty="0" err="1" smtClean="0">
                <a:latin typeface="Candara" panose="020E0502030303020204" pitchFamily="34" charset="0"/>
              </a:rPr>
              <a:t>plantaciones</a:t>
            </a:r>
            <a:r>
              <a:rPr lang="en-US" sz="2800" dirty="0" smtClean="0">
                <a:latin typeface="Candara" panose="020E0502030303020204" pitchFamily="34" charset="0"/>
              </a:rPr>
              <a:t> </a:t>
            </a:r>
            <a:r>
              <a:rPr lang="en-US" sz="2800" dirty="0" err="1" smtClean="0">
                <a:latin typeface="Candara" panose="020E0502030303020204" pitchFamily="34" charset="0"/>
              </a:rPr>
              <a:t>estaban</a:t>
            </a:r>
            <a:r>
              <a:rPr lang="en-US" sz="2800" dirty="0" smtClean="0">
                <a:latin typeface="Candara" panose="020E0502030303020204" pitchFamily="34" charset="0"/>
              </a:rPr>
              <a:t> </a:t>
            </a:r>
            <a:r>
              <a:rPr lang="en-US" sz="2800" dirty="0" err="1" smtClean="0">
                <a:latin typeface="Candara" panose="020E0502030303020204" pitchFamily="34" charset="0"/>
              </a:rPr>
              <a:t>abandonados</a:t>
            </a:r>
            <a:r>
              <a:rPr lang="en-US" sz="2800" dirty="0" smtClean="0">
                <a:latin typeface="Candara" panose="020E0502030303020204" pitchFamily="34" charset="0"/>
              </a:rPr>
              <a:t> </a:t>
            </a:r>
            <a:r>
              <a:rPr lang="en-US" sz="2800" dirty="0">
                <a:latin typeface="Candara" panose="020E0502030303020204" pitchFamily="34" charset="0"/>
              </a:rPr>
              <a:t>y </a:t>
            </a:r>
            <a:r>
              <a:rPr lang="en-US" sz="2800" dirty="0" err="1" smtClean="0">
                <a:latin typeface="Candara" panose="020E0502030303020204" pitchFamily="34" charset="0"/>
              </a:rPr>
              <a:t>llenos</a:t>
            </a:r>
            <a:r>
              <a:rPr lang="en-US" sz="2800" dirty="0" smtClean="0">
                <a:latin typeface="Candara" panose="020E0502030303020204" pitchFamily="34" charset="0"/>
              </a:rPr>
              <a:t> de </a:t>
            </a:r>
            <a:r>
              <a:rPr lang="en-US" sz="2800" dirty="0" err="1">
                <a:latin typeface="Candara" panose="020E0502030303020204" pitchFamily="34" charset="0"/>
              </a:rPr>
              <a:t>espinos</a:t>
            </a:r>
            <a:r>
              <a:rPr 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rotWithShape="1">
          <a:blip r:embed="rId3"/>
          <a:srcRect r="42601"/>
          <a:stretch/>
        </p:blipFill>
        <p:spPr>
          <a:xfrm>
            <a:off x="4800601" y="1809750"/>
            <a:ext cx="4343400" cy="5048250"/>
          </a:xfrm>
          <a:prstGeom prst="rect">
            <a:avLst/>
          </a:prstGeom>
        </p:spPr>
      </p:pic>
    </p:spTree>
    <p:extLst>
      <p:ext uri="{BB962C8B-B14F-4D97-AF65-F5344CB8AC3E}">
        <p14:creationId xmlns:p14="http://schemas.microsoft.com/office/powerpoint/2010/main" val="1241113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17</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n-US" sz="2800" dirty="0" err="1">
                <a:latin typeface="Candara" panose="020E0502030303020204" pitchFamily="34" charset="0"/>
              </a:rPr>
              <a:t>Pensaban</a:t>
            </a:r>
            <a:r>
              <a:rPr lang="en-US" sz="2800" dirty="0">
                <a:latin typeface="Candara" panose="020E0502030303020204" pitchFamily="34" charset="0"/>
              </a:rPr>
              <a:t> que </a:t>
            </a:r>
            <a:r>
              <a:rPr lang="en-US" sz="2800" dirty="0" err="1" smtClean="0">
                <a:latin typeface="Candara" panose="020E0502030303020204" pitchFamily="34" charset="0"/>
              </a:rPr>
              <a:t>su</a:t>
            </a:r>
            <a:r>
              <a:rPr lang="en-US" sz="2800" dirty="0" smtClean="0">
                <a:latin typeface="Candara" panose="020E0502030303020204" pitchFamily="34" charset="0"/>
              </a:rPr>
              <a:t> </a:t>
            </a:r>
            <a:r>
              <a:rPr lang="es-ES" sz="2800" dirty="0" smtClean="0">
                <a:latin typeface="Candara" panose="020E0502030303020204" pitchFamily="34" charset="0"/>
              </a:rPr>
              <a:t>Dios </a:t>
            </a:r>
            <a:r>
              <a:rPr lang="es-ES" sz="2800" dirty="0">
                <a:latin typeface="Candara" panose="020E0502030303020204" pitchFamily="34" charset="0"/>
              </a:rPr>
              <a:t>ya no era </a:t>
            </a:r>
            <a:r>
              <a:rPr lang="es-ES" sz="2800" dirty="0" smtClean="0">
                <a:latin typeface="Candara" panose="020E0502030303020204" pitchFamily="34" charset="0"/>
              </a:rPr>
              <a:t>capaz </a:t>
            </a:r>
            <a:r>
              <a:rPr lang="en-US" sz="2800" dirty="0" smtClean="0">
                <a:latin typeface="Candara" panose="020E0502030303020204" pitchFamily="34" charset="0"/>
              </a:rPr>
              <a:t>de </a:t>
            </a:r>
            <a:r>
              <a:rPr lang="en-US" sz="2800" dirty="0" err="1">
                <a:latin typeface="Candara" panose="020E0502030303020204" pitchFamily="34" charset="0"/>
              </a:rPr>
              <a:t>librarlos</a:t>
            </a:r>
            <a:r>
              <a:rPr lang="en-US" sz="2800" dirty="0">
                <a:latin typeface="Candara" panose="020E0502030303020204" pitchFamily="34" charset="0"/>
              </a:rPr>
              <a:t> o que </a:t>
            </a:r>
            <a:r>
              <a:rPr lang="en-US" sz="2800" dirty="0" smtClean="0">
                <a:latin typeface="Candara" panose="020E0502030303020204" pitchFamily="34" charset="0"/>
              </a:rPr>
              <a:t>les </a:t>
            </a:r>
            <a:r>
              <a:rPr lang="en-US" sz="2800" dirty="0" err="1" smtClean="0">
                <a:latin typeface="Candara" panose="020E0502030303020204" pitchFamily="34" charset="0"/>
              </a:rPr>
              <a:t>había</a:t>
            </a:r>
            <a:r>
              <a:rPr lang="en-US" sz="2800" dirty="0" smtClean="0">
                <a:latin typeface="Candara" panose="020E0502030303020204" pitchFamily="34" charset="0"/>
              </a:rPr>
              <a:t> </a:t>
            </a:r>
            <a:r>
              <a:rPr lang="en-US" sz="2800" dirty="0" err="1">
                <a:latin typeface="Candara" panose="020E0502030303020204" pitchFamily="34" charset="0"/>
              </a:rPr>
              <a:t>olvidado</a:t>
            </a:r>
            <a:r>
              <a:rPr lang="en-US" sz="2800" dirty="0">
                <a:latin typeface="Candara" panose="020E0502030303020204" pitchFamily="34" charset="0"/>
              </a:rPr>
              <a:t> </a:t>
            </a:r>
            <a:r>
              <a:rPr lang="en-US" sz="2800" dirty="0" err="1" smtClean="0">
                <a:latin typeface="Candara" panose="020E0502030303020204" pitchFamily="34" charset="0"/>
              </a:rPr>
              <a:t>por</a:t>
            </a:r>
            <a:r>
              <a:rPr lang="en-US" sz="2800" dirty="0" smtClean="0">
                <a:latin typeface="Candara" panose="020E0502030303020204" pitchFamily="34" charset="0"/>
              </a:rPr>
              <a:t> </a:t>
            </a:r>
            <a:r>
              <a:rPr lang="en-US" sz="2800" dirty="0" err="1" smtClean="0">
                <a:latin typeface="Candara" panose="020E0502030303020204" pitchFamily="34" charset="0"/>
              </a:rPr>
              <a:t>completo</a:t>
            </a:r>
            <a:r>
              <a:rPr 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5" name="Picture 4"/>
          <p:cNvPicPr>
            <a:picLocks noChangeAspect="1"/>
          </p:cNvPicPr>
          <p:nvPr/>
        </p:nvPicPr>
        <p:blipFill rotWithShape="1">
          <a:blip r:embed="rId3"/>
          <a:srcRect r="42601"/>
          <a:stretch/>
        </p:blipFill>
        <p:spPr>
          <a:xfrm>
            <a:off x="4800601" y="1809750"/>
            <a:ext cx="4343400" cy="5048250"/>
          </a:xfrm>
          <a:prstGeom prst="rect">
            <a:avLst/>
          </a:prstGeom>
        </p:spPr>
      </p:pic>
    </p:spTree>
    <p:extLst>
      <p:ext uri="{BB962C8B-B14F-4D97-AF65-F5344CB8AC3E}">
        <p14:creationId xmlns:p14="http://schemas.microsoft.com/office/powerpoint/2010/main" val="1949394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Consuelo y perdón</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40.1-2</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43F60F9B-4374-4B7A-A3B5-EFB88E8BA75D}" type="slidenum">
              <a:rPr lang="es-PR" altLang="en-US"/>
              <a:pPr/>
              <a:t>18</a:t>
            </a:fld>
            <a:endParaRPr lang="es-PR" altLang="en-US"/>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t="7774" b="16700"/>
          <a:stretch/>
        </p:blipFill>
        <p:spPr>
          <a:xfrm>
            <a:off x="0" y="1676401"/>
            <a:ext cx="9144000" cy="5181600"/>
          </a:xfrm>
          <a:prstGeom prst="rect">
            <a:avLst/>
          </a:prstGeom>
        </p:spPr>
      </p:pic>
    </p:spTree>
    <p:extLst>
      <p:ext uri="{BB962C8B-B14F-4D97-AF65-F5344CB8AC3E}">
        <p14:creationId xmlns:p14="http://schemas.microsoft.com/office/powerpoint/2010/main" val="8510320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Consuelo y perdón</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40.1-2</a:t>
            </a:r>
            <a:endParaRPr lang="es-PR" sz="4000" dirty="0">
              <a:solidFill>
                <a:srgbClr val="FF0000"/>
              </a:solidFill>
              <a:latin typeface="Candara" panose="020E0502030303020204" pitchFamily="34" charset="0"/>
              <a:cs typeface="Calibri" pitchFamily="34" charset="0"/>
            </a:endParaRPr>
          </a:p>
        </p:txBody>
      </p:sp>
      <p:sp>
        <p:nvSpPr>
          <p:cNvPr id="729091" name="Rectangle 3"/>
          <p:cNvSpPr>
            <a:spLocks noGrp="1" noChangeArrowheads="1"/>
          </p:cNvSpPr>
          <p:nvPr>
            <p:ph idx="1"/>
          </p:nvPr>
        </p:nvSpPr>
        <p:spPr>
          <a:xfrm>
            <a:off x="457200" y="2137076"/>
            <a:ext cx="8382000" cy="4416124"/>
          </a:xfrm>
        </p:spPr>
        <p:txBody>
          <a:bodyPr>
            <a:normAutofit/>
          </a:bodyPr>
          <a:lstStyle/>
          <a:p>
            <a:r>
              <a:rPr lang="es-ES" dirty="0">
                <a:latin typeface="Candara" panose="020E0502030303020204" pitchFamily="34" charset="0"/>
              </a:rPr>
              <a:t>“</a:t>
            </a:r>
            <a:r>
              <a:rPr lang="es-ES" i="1" dirty="0">
                <a:latin typeface="Candara" panose="020E0502030303020204" pitchFamily="34" charset="0"/>
              </a:rPr>
              <a:t>Consolaos, consolaos, pueblo mío, dice vuestro Dios</a:t>
            </a:r>
            <a:r>
              <a:rPr lang="es-ES" i="1" dirty="0" smtClean="0">
                <a:latin typeface="Candara" panose="020E0502030303020204" pitchFamily="34" charset="0"/>
              </a:rPr>
              <a:t>. Hablad </a:t>
            </a:r>
            <a:r>
              <a:rPr lang="es-ES" i="1" dirty="0">
                <a:latin typeface="Candara" panose="020E0502030303020204" pitchFamily="34" charset="0"/>
              </a:rPr>
              <a:t>al corazón de Jerusalén; decidle a voces que su tiempo es ya cumplido, que su pecado es perdonado; que doble ha recibido de la mano de Jehová por todos sus pecados.</a:t>
            </a:r>
            <a:r>
              <a:rPr lang="es-ES" dirty="0">
                <a:latin typeface="Candara" panose="020E0502030303020204" pitchFamily="34" charset="0"/>
              </a:rPr>
              <a:t>” </a:t>
            </a:r>
            <a:r>
              <a:rPr lang="es-ES" dirty="0">
                <a:solidFill>
                  <a:srgbClr val="FF0000"/>
                </a:solidFill>
                <a:latin typeface="Candara" panose="020E0502030303020204" pitchFamily="34" charset="0"/>
              </a:rPr>
              <a:t>(Isaías 40.1–2, RVR60) </a:t>
            </a:r>
          </a:p>
        </p:txBody>
      </p:sp>
      <p:sp>
        <p:nvSpPr>
          <p:cNvPr id="7" name="Slide Number Placeholder 6"/>
          <p:cNvSpPr>
            <a:spLocks noGrp="1"/>
          </p:cNvSpPr>
          <p:nvPr>
            <p:ph type="sldNum" sz="quarter" idx="12"/>
          </p:nvPr>
        </p:nvSpPr>
        <p:spPr/>
        <p:txBody>
          <a:bodyPr/>
          <a:lstStyle/>
          <a:p>
            <a:fld id="{43F60F9B-4374-4B7A-A3B5-EFB88E8BA75D}" type="slidenum">
              <a:rPr lang="es-PR" altLang="en-US"/>
              <a:pPr/>
              <a:t>19</a:t>
            </a:fld>
            <a:endParaRPr lang="es-PR" alt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5004" r="15431"/>
          <a:stretch/>
        </p:blipFill>
        <p:spPr>
          <a:xfrm>
            <a:off x="0" y="0"/>
            <a:ext cx="3886200" cy="6857999"/>
          </a:xfrm>
          <a:prstGeom prst="rect">
            <a:avLst/>
          </a:prstGeom>
        </p:spPr>
      </p:pic>
      <p:sp>
        <p:nvSpPr>
          <p:cNvPr id="5" name="Rectangle 4"/>
          <p:cNvSpPr/>
          <p:nvPr/>
        </p:nvSpPr>
        <p:spPr>
          <a:xfrm>
            <a:off x="3886200" y="0"/>
            <a:ext cx="5257800" cy="6858000"/>
          </a:xfrm>
          <a:prstGeom prst="rect">
            <a:avLst/>
          </a:prstGeom>
          <a:solidFill>
            <a:srgbClr val="A5002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0">
              <a:solidFill>
                <a:prstClr val="white"/>
              </a:solidFill>
            </a:endParaRPr>
          </a:p>
        </p:txBody>
      </p:sp>
      <p:sp>
        <p:nvSpPr>
          <p:cNvPr id="2" name="Slide Number Placeholder 1"/>
          <p:cNvSpPr>
            <a:spLocks noGrp="1"/>
          </p:cNvSpPr>
          <p:nvPr>
            <p:ph type="sldNum" sz="quarter" idx="12"/>
          </p:nvPr>
        </p:nvSpPr>
        <p:spPr/>
        <p:txBody>
          <a:bodyPr/>
          <a:lstStyle/>
          <a:p>
            <a:fld id="{03AE5B1C-0384-499A-9270-D850812709EF}" type="slidenum">
              <a:rPr lang="en-US" smtClean="0">
                <a:solidFill>
                  <a:prstClr val="white">
                    <a:tint val="75000"/>
                  </a:prstClr>
                </a:solidFill>
              </a:rPr>
              <a:pPr/>
              <a:t>2</a:t>
            </a:fld>
            <a:endParaRPr lang="en-US">
              <a:solidFill>
                <a:prstClr val="white">
                  <a:tint val="75000"/>
                </a:prstClr>
              </a:solidFill>
            </a:endParaRPr>
          </a:p>
        </p:txBody>
      </p:sp>
      <p:sp>
        <p:nvSpPr>
          <p:cNvPr id="4" name="TextBox 3"/>
          <p:cNvSpPr txBox="1"/>
          <p:nvPr/>
        </p:nvSpPr>
        <p:spPr>
          <a:xfrm>
            <a:off x="3810000" y="211515"/>
            <a:ext cx="5410200" cy="6571030"/>
          </a:xfrm>
          <a:prstGeom prst="rect">
            <a:avLst/>
          </a:prstGeom>
          <a:noFill/>
        </p:spPr>
        <p:txBody>
          <a:bodyPr wrap="square" rtlCol="0">
            <a:spAutoFit/>
          </a:bodyPr>
          <a:lstStyle/>
          <a:p>
            <a:pPr algn="ctr">
              <a:spcAft>
                <a:spcPts val="600"/>
              </a:spcAft>
            </a:pPr>
            <a:r>
              <a:rPr lang="es-PR" i="0" dirty="0" smtClean="0">
                <a:solidFill>
                  <a:prstClr val="white"/>
                </a:solidFill>
                <a:cs typeface="Arial" charset="0"/>
              </a:rPr>
              <a:t>Unidad 9: El Dios incomparable prepara el camino</a:t>
            </a:r>
          </a:p>
          <a:p>
            <a:pPr marL="625475" indent="-392113">
              <a:spcAft>
                <a:spcPts val="0"/>
              </a:spcAft>
              <a:buFont typeface="+mj-lt"/>
              <a:buAutoNum type="arabicPeriod" startAt="27"/>
              <a:tabLst>
                <a:tab pos="1082675" algn="l"/>
              </a:tabLst>
            </a:pPr>
            <a:r>
              <a:rPr lang="es-PR" i="0" dirty="0" smtClean="0">
                <a:solidFill>
                  <a:prstClr val="white"/>
                </a:solidFill>
                <a:cs typeface="Arial" charset="0"/>
              </a:rPr>
              <a:t>Dios acusa a su pueblo</a:t>
            </a:r>
          </a:p>
          <a:p>
            <a:pPr marL="625475" indent="-392113">
              <a:spcAft>
                <a:spcPts val="0"/>
              </a:spcAft>
              <a:buFont typeface="+mj-lt"/>
              <a:buAutoNum type="arabicPeriod" startAt="27"/>
              <a:tabLst>
                <a:tab pos="1082675" algn="l"/>
              </a:tabLst>
            </a:pPr>
            <a:r>
              <a:rPr lang="es-PR" i="0" dirty="0">
                <a:solidFill>
                  <a:prstClr val="white"/>
                </a:solidFill>
                <a:cs typeface="Arial" charset="0"/>
              </a:rPr>
              <a:t>Dios </a:t>
            </a:r>
            <a:r>
              <a:rPr lang="es-PR" i="0" dirty="0" smtClean="0">
                <a:solidFill>
                  <a:prstClr val="white"/>
                </a:solidFill>
                <a:cs typeface="Arial" charset="0"/>
              </a:rPr>
              <a:t>llama a </a:t>
            </a:r>
            <a:r>
              <a:rPr lang="es-PR" i="0" dirty="0">
                <a:solidFill>
                  <a:prstClr val="white"/>
                </a:solidFill>
                <a:cs typeface="Arial" charset="0"/>
              </a:rPr>
              <a:t>su </a:t>
            </a:r>
            <a:r>
              <a:rPr lang="es-PR" i="0" dirty="0" smtClean="0">
                <a:solidFill>
                  <a:prstClr val="white"/>
                </a:solidFill>
                <a:cs typeface="Arial" charset="0"/>
              </a:rPr>
              <a:t>profeta</a:t>
            </a:r>
            <a:endParaRPr lang="es-PR" i="0" dirty="0">
              <a:solidFill>
                <a:prstClr val="white"/>
              </a:solidFill>
              <a:cs typeface="Arial" charset="0"/>
            </a:endParaRPr>
          </a:p>
          <a:p>
            <a:pPr marL="625475" indent="-392113">
              <a:spcAft>
                <a:spcPts val="0"/>
              </a:spcAft>
              <a:buFont typeface="+mj-lt"/>
              <a:buAutoNum type="arabicPeriod" startAt="27"/>
              <a:tabLst>
                <a:tab pos="1082675" algn="l"/>
              </a:tabLst>
            </a:pPr>
            <a:r>
              <a:rPr lang="es-PR" i="0" dirty="0">
                <a:solidFill>
                  <a:prstClr val="white"/>
                </a:solidFill>
                <a:cs typeface="Arial" charset="0"/>
              </a:rPr>
              <a:t>Dios </a:t>
            </a:r>
            <a:r>
              <a:rPr lang="es-PR" i="0" dirty="0" smtClean="0">
                <a:solidFill>
                  <a:prstClr val="white"/>
                </a:solidFill>
                <a:cs typeface="Arial" charset="0"/>
              </a:rPr>
              <a:t>da esperanza a </a:t>
            </a:r>
            <a:r>
              <a:rPr lang="es-PR" i="0" dirty="0">
                <a:solidFill>
                  <a:prstClr val="white"/>
                </a:solidFill>
                <a:cs typeface="Arial" charset="0"/>
              </a:rPr>
              <a:t>su </a:t>
            </a:r>
            <a:r>
              <a:rPr lang="es-PR" i="0" dirty="0" smtClean="0">
                <a:solidFill>
                  <a:prstClr val="white"/>
                </a:solidFill>
                <a:cs typeface="Arial" charset="0"/>
              </a:rPr>
              <a:t>pueblo</a:t>
            </a:r>
          </a:p>
          <a:p>
            <a:pPr>
              <a:tabLst>
                <a:tab pos="914400" algn="l"/>
              </a:tabLst>
            </a:pPr>
            <a:endParaRPr lang="es-PR" i="0" dirty="0" smtClean="0">
              <a:solidFill>
                <a:prstClr val="white"/>
              </a:solidFill>
              <a:cs typeface="Arial" charset="0"/>
            </a:endParaRPr>
          </a:p>
          <a:p>
            <a:pPr algn="ctr">
              <a:spcAft>
                <a:spcPts val="600"/>
              </a:spcAft>
            </a:pPr>
            <a:r>
              <a:rPr lang="es-PR" i="0" dirty="0" smtClean="0">
                <a:solidFill>
                  <a:prstClr val="white"/>
                </a:solidFill>
                <a:cs typeface="Arial" charset="0"/>
              </a:rPr>
              <a:t>Unidad 10: El Dios incomparable y su pueblo escogido</a:t>
            </a:r>
          </a:p>
          <a:p>
            <a:pPr marL="625475" indent="-392113">
              <a:buFont typeface="+mj-lt"/>
              <a:buAutoNum type="arabicPeriod" startAt="30"/>
              <a:tabLst>
                <a:tab pos="1082675" algn="l"/>
              </a:tabLst>
            </a:pPr>
            <a:r>
              <a:rPr lang="es-PR" i="0" dirty="0" smtClean="0">
                <a:solidFill>
                  <a:prstClr val="white"/>
                </a:solidFill>
                <a:cs typeface="Arial" charset="0"/>
              </a:rPr>
              <a:t>Sufrimiento y juicio</a:t>
            </a:r>
            <a:endParaRPr lang="es-PR" i="0" dirty="0">
              <a:solidFill>
                <a:prstClr val="white"/>
              </a:solidFill>
              <a:cs typeface="Arial" charset="0"/>
            </a:endParaRPr>
          </a:p>
          <a:p>
            <a:pPr marL="625475" indent="-392113">
              <a:buFontTx/>
              <a:buAutoNum type="arabicPeriod" startAt="30"/>
              <a:tabLst>
                <a:tab pos="1082675" algn="l"/>
              </a:tabLst>
            </a:pPr>
            <a:r>
              <a:rPr lang="en-US" i="0" dirty="0" smtClean="0">
                <a:solidFill>
                  <a:prstClr val="white"/>
                </a:solidFill>
                <a:cs typeface="Arial" charset="0"/>
              </a:rPr>
              <a:t>La </a:t>
            </a:r>
            <a:r>
              <a:rPr lang="en-US" i="0" dirty="0" err="1" smtClean="0">
                <a:solidFill>
                  <a:prstClr val="white"/>
                </a:solidFill>
                <a:cs typeface="Arial" charset="0"/>
              </a:rPr>
              <a:t>debilidad</a:t>
            </a:r>
            <a:r>
              <a:rPr lang="en-US" i="0" dirty="0" smtClean="0">
                <a:solidFill>
                  <a:prstClr val="white"/>
                </a:solidFill>
                <a:cs typeface="Arial" charset="0"/>
              </a:rPr>
              <a:t> del hombre y el </a:t>
            </a:r>
            <a:r>
              <a:rPr lang="en-US" i="0" dirty="0" err="1" smtClean="0">
                <a:solidFill>
                  <a:prstClr val="white"/>
                </a:solidFill>
                <a:cs typeface="Arial" charset="0"/>
              </a:rPr>
              <a:t>poder</a:t>
            </a:r>
            <a:r>
              <a:rPr lang="en-US" i="0" dirty="0" smtClean="0">
                <a:solidFill>
                  <a:prstClr val="white"/>
                </a:solidFill>
                <a:cs typeface="Arial" charset="0"/>
              </a:rPr>
              <a:t> de Dios</a:t>
            </a:r>
            <a:endParaRPr lang="es-PR" i="0" dirty="0">
              <a:solidFill>
                <a:prstClr val="white"/>
              </a:solidFill>
              <a:cs typeface="Arial" charset="0"/>
            </a:endParaRPr>
          </a:p>
          <a:p>
            <a:pPr marL="625475" indent="-392113">
              <a:buFontTx/>
              <a:buAutoNum type="arabicPeriod" startAt="30"/>
              <a:tabLst>
                <a:tab pos="1082675" algn="l"/>
              </a:tabLst>
            </a:pPr>
            <a:r>
              <a:rPr lang="en-US" i="0" dirty="0" smtClean="0">
                <a:solidFill>
                  <a:prstClr val="white"/>
                </a:solidFill>
                <a:effectLst>
                  <a:outerShdw blurRad="38100" dist="38100" dir="2700000" algn="tl">
                    <a:srgbClr val="000000">
                      <a:alpha val="43137"/>
                    </a:srgbClr>
                  </a:outerShdw>
                </a:effectLst>
                <a:cs typeface="Arial" charset="0"/>
              </a:rPr>
              <a:t>El </a:t>
            </a:r>
            <a:r>
              <a:rPr lang="en-US" i="0" dirty="0" err="1" smtClean="0">
                <a:solidFill>
                  <a:prstClr val="white"/>
                </a:solidFill>
                <a:effectLst>
                  <a:outerShdw blurRad="38100" dist="38100" dir="2700000" algn="tl">
                    <a:srgbClr val="000000">
                      <a:alpha val="43137"/>
                    </a:srgbClr>
                  </a:outerShdw>
                </a:effectLst>
                <a:cs typeface="Arial" charset="0"/>
              </a:rPr>
              <a:t>gozo</a:t>
            </a:r>
            <a:r>
              <a:rPr lang="en-US" i="0" dirty="0" smtClean="0">
                <a:solidFill>
                  <a:prstClr val="white"/>
                </a:solidFill>
                <a:effectLst>
                  <a:outerShdw blurRad="38100" dist="38100" dir="2700000" algn="tl">
                    <a:srgbClr val="000000">
                      <a:alpha val="43137"/>
                    </a:srgbClr>
                  </a:outerShdw>
                </a:effectLst>
                <a:cs typeface="Arial" charset="0"/>
              </a:rPr>
              <a:t> de </a:t>
            </a:r>
            <a:r>
              <a:rPr lang="en-US" i="0" dirty="0" err="1" smtClean="0">
                <a:solidFill>
                  <a:prstClr val="white"/>
                </a:solidFill>
                <a:effectLst>
                  <a:outerShdw blurRad="38100" dist="38100" dir="2700000" algn="tl">
                    <a:srgbClr val="000000">
                      <a:alpha val="43137"/>
                    </a:srgbClr>
                  </a:outerShdw>
                </a:effectLst>
                <a:cs typeface="Arial" charset="0"/>
              </a:rPr>
              <a:t>los</a:t>
            </a:r>
            <a:r>
              <a:rPr lang="en-US" i="0" dirty="0" smtClean="0">
                <a:solidFill>
                  <a:prstClr val="white"/>
                </a:solidFill>
                <a:effectLst>
                  <a:outerShdw blurRad="38100" dist="38100" dir="2700000" algn="tl">
                    <a:srgbClr val="000000">
                      <a:alpha val="43137"/>
                    </a:srgbClr>
                  </a:outerShdw>
                </a:effectLst>
                <a:cs typeface="Arial" charset="0"/>
              </a:rPr>
              <a:t> </a:t>
            </a:r>
            <a:r>
              <a:rPr lang="en-US" i="0" dirty="0" err="1" smtClean="0">
                <a:solidFill>
                  <a:prstClr val="white"/>
                </a:solidFill>
                <a:effectLst>
                  <a:outerShdw blurRad="38100" dist="38100" dir="2700000" algn="tl">
                    <a:srgbClr val="000000">
                      <a:alpha val="43137"/>
                    </a:srgbClr>
                  </a:outerShdw>
                </a:effectLst>
                <a:cs typeface="Arial" charset="0"/>
              </a:rPr>
              <a:t>redimidos</a:t>
            </a:r>
            <a:endParaRPr lang="es-PR" i="0" dirty="0" smtClean="0">
              <a:solidFill>
                <a:prstClr val="white"/>
              </a:solidFill>
              <a:effectLst>
                <a:outerShdw blurRad="38100" dist="38100" dir="2700000" algn="tl">
                  <a:srgbClr val="000000">
                    <a:alpha val="43137"/>
                  </a:srgbClr>
                </a:outerShdw>
              </a:effectLst>
              <a:cs typeface="Arial" charset="0"/>
            </a:endParaRPr>
          </a:p>
          <a:p>
            <a:pPr marL="625475" indent="-392113">
              <a:buFontTx/>
              <a:buAutoNum type="arabicPeriod" startAt="30"/>
              <a:tabLst>
                <a:tab pos="1082675" algn="l"/>
              </a:tabLst>
            </a:pPr>
            <a:endParaRPr lang="es-PR" i="0" dirty="0">
              <a:solidFill>
                <a:prstClr val="white"/>
              </a:solidFill>
              <a:cs typeface="Arial" charset="0"/>
            </a:endParaRPr>
          </a:p>
          <a:p>
            <a:pPr algn="ctr">
              <a:spcAft>
                <a:spcPts val="600"/>
              </a:spcAft>
            </a:pPr>
            <a:r>
              <a:rPr lang="es-PR" i="0" dirty="0">
                <a:solidFill>
                  <a:prstClr val="white"/>
                </a:solidFill>
                <a:cs typeface="Arial" charset="0"/>
              </a:rPr>
              <a:t>Unidad </a:t>
            </a:r>
            <a:r>
              <a:rPr lang="es-PR" i="0" dirty="0" smtClean="0">
                <a:solidFill>
                  <a:prstClr val="white"/>
                </a:solidFill>
                <a:cs typeface="Arial" charset="0"/>
              </a:rPr>
              <a:t>11: </a:t>
            </a:r>
            <a:r>
              <a:rPr lang="es-PR" i="0" dirty="0">
                <a:solidFill>
                  <a:prstClr val="white"/>
                </a:solidFill>
                <a:cs typeface="Arial" charset="0"/>
              </a:rPr>
              <a:t>El Dios </a:t>
            </a:r>
            <a:r>
              <a:rPr lang="es-PR" i="0" dirty="0" smtClean="0">
                <a:solidFill>
                  <a:prstClr val="white"/>
                </a:solidFill>
                <a:cs typeface="Arial" charset="0"/>
              </a:rPr>
              <a:t>incomparable consuela a su pueblo</a:t>
            </a:r>
            <a:endParaRPr lang="es-PR" i="0" dirty="0">
              <a:solidFill>
                <a:prstClr val="white"/>
              </a:solidFill>
              <a:cs typeface="Arial" charset="0"/>
            </a:endParaRPr>
          </a:p>
          <a:p>
            <a:pPr marL="625475" indent="-392113">
              <a:buFont typeface="+mj-lt"/>
              <a:buAutoNum type="arabicPeriod" startAt="33"/>
              <a:tabLst>
                <a:tab pos="1082675" algn="l"/>
              </a:tabLst>
            </a:pPr>
            <a:r>
              <a:rPr lang="es-PR" b="1" i="0" dirty="0" smtClean="0">
                <a:solidFill>
                  <a:prstClr val="white"/>
                </a:solidFill>
                <a:cs typeface="Arial" charset="0"/>
              </a:rPr>
              <a:t>Consolación</a:t>
            </a:r>
            <a:r>
              <a:rPr lang="en-US" b="1" i="0" dirty="0" smtClean="0">
                <a:solidFill>
                  <a:prstClr val="white"/>
                </a:solidFill>
                <a:cs typeface="Arial" charset="0"/>
              </a:rPr>
              <a:t> y </a:t>
            </a:r>
            <a:r>
              <a:rPr lang="es-PR" b="1" i="0" dirty="0" smtClean="0">
                <a:solidFill>
                  <a:prstClr val="white"/>
                </a:solidFill>
                <a:cs typeface="Arial" charset="0"/>
              </a:rPr>
              <a:t>renovación</a:t>
            </a:r>
          </a:p>
          <a:p>
            <a:pPr marL="625475" indent="-392113">
              <a:buFontTx/>
              <a:buAutoNum type="arabicPeriod" startAt="33"/>
              <a:tabLst>
                <a:tab pos="1082675" algn="l"/>
              </a:tabLst>
            </a:pPr>
            <a:r>
              <a:rPr lang="en-US" i="0" dirty="0" smtClean="0">
                <a:solidFill>
                  <a:prstClr val="white"/>
                </a:solidFill>
                <a:cs typeface="Arial" charset="0"/>
              </a:rPr>
              <a:t>El </a:t>
            </a:r>
            <a:r>
              <a:rPr lang="es-PR" i="0" dirty="0" smtClean="0">
                <a:solidFill>
                  <a:prstClr val="white"/>
                </a:solidFill>
                <a:cs typeface="Arial" charset="0"/>
              </a:rPr>
              <a:t>invencible</a:t>
            </a:r>
            <a:r>
              <a:rPr lang="en-US" i="0" dirty="0" smtClean="0">
                <a:solidFill>
                  <a:prstClr val="white"/>
                </a:solidFill>
                <a:cs typeface="Arial" charset="0"/>
              </a:rPr>
              <a:t> </a:t>
            </a:r>
            <a:r>
              <a:rPr lang="es-PR" i="0" dirty="0" smtClean="0">
                <a:solidFill>
                  <a:prstClr val="white"/>
                </a:solidFill>
                <a:cs typeface="Arial" charset="0"/>
              </a:rPr>
              <a:t>amor</a:t>
            </a:r>
            <a:r>
              <a:rPr lang="en-US" i="0" dirty="0" smtClean="0">
                <a:solidFill>
                  <a:prstClr val="white"/>
                </a:solidFill>
                <a:cs typeface="Arial" charset="0"/>
              </a:rPr>
              <a:t> de Dios</a:t>
            </a:r>
            <a:endParaRPr lang="es-PR" i="0" dirty="0">
              <a:solidFill>
                <a:prstClr val="white"/>
              </a:solidFill>
              <a:cs typeface="Arial" charset="0"/>
            </a:endParaRPr>
          </a:p>
          <a:p>
            <a:pPr marL="625475" indent="-392113">
              <a:buFontTx/>
              <a:buAutoNum type="arabicPeriod" startAt="33"/>
              <a:tabLst>
                <a:tab pos="1082675" algn="l"/>
              </a:tabLst>
            </a:pPr>
            <a:r>
              <a:rPr lang="es-PR" i="0" dirty="0" smtClean="0">
                <a:solidFill>
                  <a:prstClr val="white"/>
                </a:solidFill>
                <a:cs typeface="Arial" charset="0"/>
              </a:rPr>
              <a:t>Restauración y misión</a:t>
            </a:r>
            <a:endParaRPr lang="es-PR" i="0" dirty="0">
              <a:solidFill>
                <a:prstClr val="white"/>
              </a:solidFill>
              <a:cs typeface="Arial" charset="0"/>
            </a:endParaRPr>
          </a:p>
          <a:p>
            <a:pPr marL="625475" indent="-392113">
              <a:buFontTx/>
              <a:buAutoNum type="arabicPeriod" startAt="33"/>
              <a:tabLst>
                <a:tab pos="1082675" algn="l"/>
              </a:tabLst>
            </a:pPr>
            <a:endParaRPr lang="es-PR" i="0" dirty="0" smtClean="0">
              <a:solidFill>
                <a:prstClr val="white"/>
              </a:solidFill>
              <a:cs typeface="Arial" charset="0"/>
            </a:endParaRPr>
          </a:p>
          <a:p>
            <a:pPr algn="ctr">
              <a:spcAft>
                <a:spcPts val="600"/>
              </a:spcAft>
            </a:pPr>
            <a:r>
              <a:rPr lang="es-PR" i="0" dirty="0">
                <a:solidFill>
                  <a:prstClr val="white"/>
                </a:solidFill>
                <a:cs typeface="Arial" charset="0"/>
              </a:rPr>
              <a:t>Unidad </a:t>
            </a:r>
            <a:r>
              <a:rPr lang="es-PR" i="0" dirty="0" smtClean="0">
                <a:solidFill>
                  <a:prstClr val="white"/>
                </a:solidFill>
                <a:cs typeface="Arial" charset="0"/>
              </a:rPr>
              <a:t>12: Las incomparables buenas nuevas </a:t>
            </a:r>
            <a:endParaRPr lang="es-PR" i="0" dirty="0">
              <a:solidFill>
                <a:prstClr val="white"/>
              </a:solidFill>
              <a:cs typeface="Arial" charset="0"/>
            </a:endParaRPr>
          </a:p>
          <a:p>
            <a:pPr marL="625475" indent="-392113">
              <a:buFont typeface="+mj-lt"/>
              <a:buAutoNum type="arabicPeriod" startAt="36"/>
              <a:tabLst>
                <a:tab pos="1082675" algn="l"/>
              </a:tabLst>
            </a:pPr>
            <a:r>
              <a:rPr lang="es-PR" i="0" dirty="0" smtClean="0">
                <a:solidFill>
                  <a:prstClr val="white"/>
                </a:solidFill>
                <a:cs typeface="Arial" charset="0"/>
              </a:rPr>
              <a:t>Buenas nuevas de perdón</a:t>
            </a:r>
            <a:endParaRPr lang="es-PR" i="0" dirty="0">
              <a:solidFill>
                <a:prstClr val="white"/>
              </a:solidFill>
              <a:cs typeface="Arial" charset="0"/>
            </a:endParaRPr>
          </a:p>
          <a:p>
            <a:pPr marL="625475" indent="-392113">
              <a:buFontTx/>
              <a:buAutoNum type="arabicPeriod" startAt="36"/>
              <a:tabLst>
                <a:tab pos="1082675" algn="l"/>
              </a:tabLst>
            </a:pPr>
            <a:r>
              <a:rPr lang="en-US" i="0" dirty="0" smtClean="0">
                <a:solidFill>
                  <a:prstClr val="white"/>
                </a:solidFill>
                <a:cs typeface="Arial" charset="0"/>
              </a:rPr>
              <a:t>La incomparable </a:t>
            </a:r>
            <a:r>
              <a:rPr lang="es-PR" i="0" dirty="0" smtClean="0">
                <a:solidFill>
                  <a:prstClr val="white"/>
                </a:solidFill>
                <a:cs typeface="Arial" charset="0"/>
              </a:rPr>
              <a:t>invitación</a:t>
            </a:r>
          </a:p>
          <a:p>
            <a:pPr marL="625475" indent="-392113">
              <a:buFontTx/>
              <a:buAutoNum type="arabicPeriod" startAt="36"/>
              <a:tabLst>
                <a:tab pos="1082675" algn="l"/>
              </a:tabLst>
            </a:pPr>
            <a:r>
              <a:rPr lang="es-PR" i="0" dirty="0" smtClean="0">
                <a:solidFill>
                  <a:prstClr val="white"/>
                </a:solidFill>
                <a:cs typeface="Arial" charset="0"/>
              </a:rPr>
              <a:t>Le religión verdadera</a:t>
            </a:r>
          </a:p>
          <a:p>
            <a:pPr marL="625475" indent="-392113">
              <a:buFontTx/>
              <a:buAutoNum type="arabicPeriod" startAt="36"/>
              <a:tabLst>
                <a:tab pos="1082675" algn="l"/>
              </a:tabLst>
            </a:pPr>
            <a:r>
              <a:rPr lang="es-PR" i="0" dirty="0" smtClean="0">
                <a:solidFill>
                  <a:prstClr val="white"/>
                </a:solidFill>
                <a:cs typeface="Arial" charset="0"/>
              </a:rPr>
              <a:t>Buenas nuevas de gran gozo</a:t>
            </a:r>
            <a:endParaRPr lang="es-PR" i="0" dirty="0">
              <a:solidFill>
                <a:prstClr val="white"/>
              </a:solidFill>
              <a:cs typeface="Arial" charset="0"/>
            </a:endParaRPr>
          </a:p>
        </p:txBody>
      </p:sp>
      <p:sp>
        <p:nvSpPr>
          <p:cNvPr id="6" name="TextBox 5"/>
          <p:cNvSpPr txBox="1"/>
          <p:nvPr/>
        </p:nvSpPr>
        <p:spPr>
          <a:xfrm>
            <a:off x="266234" y="6248400"/>
            <a:ext cx="3415487" cy="584775"/>
          </a:xfrm>
          <a:prstGeom prst="rect">
            <a:avLst/>
          </a:prstGeom>
          <a:solidFill>
            <a:schemeClr val="tx1">
              <a:lumMod val="95000"/>
            </a:schemeClr>
          </a:solidFill>
        </p:spPr>
        <p:txBody>
          <a:bodyPr wrap="none" rtlCol="0">
            <a:spAutoFit/>
          </a:bodyPr>
          <a:lstStyle/>
          <a:p>
            <a:pPr algn="ctr"/>
            <a:r>
              <a:rPr lang="en-US" sz="1600" i="0" dirty="0" smtClean="0">
                <a:solidFill>
                  <a:prstClr val="black"/>
                </a:solidFill>
                <a:cs typeface="Arial" charset="0"/>
              </a:rPr>
              <a:t>EL Expositor </a:t>
            </a:r>
            <a:r>
              <a:rPr lang="es-PR" sz="1600" i="0" dirty="0" smtClean="0">
                <a:solidFill>
                  <a:prstClr val="black"/>
                </a:solidFill>
                <a:cs typeface="Arial" charset="0"/>
              </a:rPr>
              <a:t>Bíblico</a:t>
            </a:r>
            <a:r>
              <a:rPr lang="en-US" sz="1600" i="0" dirty="0" smtClean="0">
                <a:solidFill>
                  <a:prstClr val="black"/>
                </a:solidFill>
                <a:cs typeface="Arial" charset="0"/>
              </a:rPr>
              <a:t>: La </a:t>
            </a:r>
            <a:r>
              <a:rPr lang="es-PR" sz="1600" i="0" dirty="0" smtClean="0">
                <a:solidFill>
                  <a:prstClr val="black"/>
                </a:solidFill>
                <a:cs typeface="Arial" charset="0"/>
              </a:rPr>
              <a:t>Biblia Libro </a:t>
            </a:r>
          </a:p>
          <a:p>
            <a:pPr algn="ctr"/>
            <a:r>
              <a:rPr lang="es-PR" sz="1600" i="0" dirty="0" smtClean="0">
                <a:solidFill>
                  <a:prstClr val="black"/>
                </a:solidFill>
                <a:cs typeface="Arial" charset="0"/>
              </a:rPr>
              <a:t>por Libro</a:t>
            </a:r>
            <a:r>
              <a:rPr lang="en-US" sz="1600" i="0" dirty="0" smtClean="0">
                <a:solidFill>
                  <a:prstClr val="black"/>
                </a:solidFill>
                <a:cs typeface="Arial" charset="0"/>
              </a:rPr>
              <a:t>, Vol. 6.</a:t>
            </a:r>
            <a:endParaRPr lang="en-US" sz="1600" i="0" dirty="0">
              <a:solidFill>
                <a:prstClr val="black"/>
              </a:solidFill>
              <a:cs typeface="Arial" charset="0"/>
            </a:endParaRPr>
          </a:p>
        </p:txBody>
      </p:sp>
    </p:spTree>
    <p:extLst>
      <p:ext uri="{BB962C8B-B14F-4D97-AF65-F5344CB8AC3E}">
        <p14:creationId xmlns:p14="http://schemas.microsoft.com/office/powerpoint/2010/main" val="726970817"/>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Consuelo y perdón</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40.1-2</a:t>
            </a:r>
            <a:endParaRPr lang="es-PR" sz="4000" dirty="0">
              <a:solidFill>
                <a:srgbClr val="FF0000"/>
              </a:solidFill>
              <a:latin typeface="Candara" panose="020E0502030303020204" pitchFamily="34" charset="0"/>
              <a:cs typeface="Calibri" pitchFamily="34" charset="0"/>
            </a:endParaRPr>
          </a:p>
        </p:txBody>
      </p:sp>
      <p:sp>
        <p:nvSpPr>
          <p:cNvPr id="729091" name="Rectangle 3"/>
          <p:cNvSpPr>
            <a:spLocks noGrp="1" noChangeArrowheads="1"/>
          </p:cNvSpPr>
          <p:nvPr>
            <p:ph idx="1"/>
          </p:nvPr>
        </p:nvSpPr>
        <p:spPr>
          <a:xfrm>
            <a:off x="457200" y="2137076"/>
            <a:ext cx="4648200" cy="4416124"/>
          </a:xfrm>
        </p:spPr>
        <p:txBody>
          <a:bodyPr>
            <a:normAutofit fontScale="85000" lnSpcReduction="10000"/>
          </a:bodyPr>
          <a:lstStyle/>
          <a:p>
            <a:r>
              <a:rPr lang="es-ES" dirty="0">
                <a:solidFill>
                  <a:srgbClr val="FF0000"/>
                </a:solidFill>
                <a:latin typeface="Candara" panose="020E0502030303020204" pitchFamily="34" charset="0"/>
              </a:rPr>
              <a:t>40:1–2</a:t>
            </a:r>
            <a:r>
              <a:rPr lang="es-ES" dirty="0">
                <a:latin typeface="Candara" panose="020E0502030303020204" pitchFamily="34" charset="0"/>
              </a:rPr>
              <a:t> El capítulo </a:t>
            </a:r>
            <a:r>
              <a:rPr lang="es-ES" dirty="0">
                <a:solidFill>
                  <a:srgbClr val="FF0000"/>
                </a:solidFill>
                <a:latin typeface="Candara" panose="020E0502030303020204" pitchFamily="34" charset="0"/>
              </a:rPr>
              <a:t>40</a:t>
            </a:r>
            <a:r>
              <a:rPr lang="es-ES" dirty="0">
                <a:latin typeface="Candara" panose="020E0502030303020204" pitchFamily="34" charset="0"/>
              </a:rPr>
              <a:t> empieza con un mensaje de consuelo para los cautivos que vuelven. </a:t>
            </a:r>
            <a:endParaRPr lang="es-ES" dirty="0" smtClean="0">
              <a:latin typeface="Candara" panose="020E0502030303020204" pitchFamily="34" charset="0"/>
            </a:endParaRPr>
          </a:p>
          <a:p>
            <a:r>
              <a:rPr lang="es-ES" dirty="0" smtClean="0">
                <a:latin typeface="Candara" panose="020E0502030303020204" pitchFamily="34" charset="0"/>
              </a:rPr>
              <a:t>Las </a:t>
            </a:r>
            <a:r>
              <a:rPr lang="es-ES" dirty="0">
                <a:latin typeface="Candara" panose="020E0502030303020204" pitchFamily="34" charset="0"/>
              </a:rPr>
              <a:t>tribulaciones de Jerusalén ya han pasado, su pecado ha sido perdonado, porque ha recibido… doble (esto es, medida apretada y rebosante) por todos sus pecados. </a:t>
            </a:r>
            <a:endParaRPr lang="es-ES" dirty="0" smtClean="0">
              <a:latin typeface="Candara" panose="020E0502030303020204" pitchFamily="34" charset="0"/>
            </a:endParaRPr>
          </a:p>
        </p:txBody>
      </p:sp>
      <p:sp>
        <p:nvSpPr>
          <p:cNvPr id="7" name="Slide Number Placeholder 6"/>
          <p:cNvSpPr>
            <a:spLocks noGrp="1"/>
          </p:cNvSpPr>
          <p:nvPr>
            <p:ph type="sldNum" sz="quarter" idx="12"/>
          </p:nvPr>
        </p:nvSpPr>
        <p:spPr/>
        <p:txBody>
          <a:bodyPr/>
          <a:lstStyle/>
          <a:p>
            <a:fld id="{43F60F9B-4374-4B7A-A3B5-EFB88E8BA75D}" type="slidenum">
              <a:rPr lang="es-PR" altLang="en-US"/>
              <a:pPr/>
              <a:t>20</a:t>
            </a:fld>
            <a:endParaRPr lang="es-PR" altLang="en-US"/>
          </a:p>
        </p:txBody>
      </p:sp>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047456" y="1800057"/>
            <a:ext cx="4114800" cy="5057943"/>
          </a:xfrm>
          <a:prstGeom prst="rect">
            <a:avLst/>
          </a:prstGeom>
        </p:spPr>
      </p:pic>
    </p:spTree>
    <p:extLst>
      <p:ext uri="{BB962C8B-B14F-4D97-AF65-F5344CB8AC3E}">
        <p14:creationId xmlns:p14="http://schemas.microsoft.com/office/powerpoint/2010/main" val="311580026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Consuelo y perdón</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40.1-2</a:t>
            </a:r>
            <a:endParaRPr lang="es-PR" sz="4000" dirty="0">
              <a:solidFill>
                <a:srgbClr val="FF0000"/>
              </a:solidFill>
              <a:latin typeface="Candara" panose="020E0502030303020204" pitchFamily="34" charset="0"/>
              <a:cs typeface="Calibri" pitchFamily="34" charset="0"/>
            </a:endParaRPr>
          </a:p>
        </p:txBody>
      </p:sp>
      <p:sp>
        <p:nvSpPr>
          <p:cNvPr id="729091" name="Rectangle 3"/>
          <p:cNvSpPr>
            <a:spLocks noGrp="1" noChangeArrowheads="1"/>
          </p:cNvSpPr>
          <p:nvPr>
            <p:ph idx="1"/>
          </p:nvPr>
        </p:nvSpPr>
        <p:spPr>
          <a:xfrm>
            <a:off x="457200" y="2137076"/>
            <a:ext cx="4648200" cy="4416124"/>
          </a:xfrm>
        </p:spPr>
        <p:txBody>
          <a:bodyPr>
            <a:normAutofit fontScale="92500" lnSpcReduction="20000"/>
          </a:bodyPr>
          <a:lstStyle/>
          <a:p>
            <a:r>
              <a:rPr lang="es-ES" dirty="0" smtClean="0">
                <a:latin typeface="Candara" panose="020E0502030303020204" pitchFamily="34" charset="0"/>
              </a:rPr>
              <a:t>Esto </a:t>
            </a:r>
            <a:r>
              <a:rPr lang="es-ES" dirty="0">
                <a:latin typeface="Candara" panose="020E0502030303020204" pitchFamily="34" charset="0"/>
              </a:rPr>
              <a:t>se hará plena realidad en la Segunda Venida de Cristo. </a:t>
            </a:r>
            <a:endParaRPr lang="es-ES" dirty="0" smtClean="0">
              <a:latin typeface="Candara" panose="020E0502030303020204" pitchFamily="34" charset="0"/>
            </a:endParaRPr>
          </a:p>
          <a:p>
            <a:r>
              <a:rPr lang="es-ES" dirty="0" smtClean="0">
                <a:latin typeface="Candara" panose="020E0502030303020204" pitchFamily="34" charset="0"/>
              </a:rPr>
              <a:t>Mientras </a:t>
            </a:r>
            <a:r>
              <a:rPr lang="es-ES" dirty="0">
                <a:latin typeface="Candara" panose="020E0502030303020204" pitchFamily="34" charset="0"/>
              </a:rPr>
              <a:t>tanto esta tierra, y aun la Iglesia, tienen gran necesidad de consuelo. </a:t>
            </a:r>
            <a:endParaRPr lang="es-ES" dirty="0" smtClean="0">
              <a:latin typeface="Candara" panose="020E0502030303020204" pitchFamily="34" charset="0"/>
            </a:endParaRPr>
          </a:p>
          <a:p>
            <a:r>
              <a:rPr lang="es-ES" dirty="0" smtClean="0">
                <a:latin typeface="Candara" panose="020E0502030303020204" pitchFamily="34" charset="0"/>
              </a:rPr>
              <a:t>Cada </a:t>
            </a:r>
            <a:r>
              <a:rPr lang="es-ES" dirty="0">
                <a:latin typeface="Candara" panose="020E0502030303020204" pitchFamily="34" charset="0"/>
              </a:rPr>
              <a:t>uno de nosotros puede hacer su pequeña parte para consolar al pueblo de Dios</a:t>
            </a:r>
            <a:r>
              <a:rPr lang="es-ES" dirty="0" smtClean="0">
                <a:latin typeface="Candara" panose="020E0502030303020204" pitchFamily="34" charset="0"/>
              </a:rPr>
              <a:t>:</a:t>
            </a:r>
            <a:endParaRPr lang="es-ES" dirty="0">
              <a:latin typeface="Candara" panose="020E0502030303020204" pitchFamily="34" charset="0"/>
            </a:endParaRPr>
          </a:p>
        </p:txBody>
      </p:sp>
      <p:sp>
        <p:nvSpPr>
          <p:cNvPr id="7" name="Slide Number Placeholder 6"/>
          <p:cNvSpPr>
            <a:spLocks noGrp="1"/>
          </p:cNvSpPr>
          <p:nvPr>
            <p:ph type="sldNum" sz="quarter" idx="12"/>
          </p:nvPr>
        </p:nvSpPr>
        <p:spPr/>
        <p:txBody>
          <a:bodyPr/>
          <a:lstStyle/>
          <a:p>
            <a:fld id="{43F60F9B-4374-4B7A-A3B5-EFB88E8BA75D}" type="slidenum">
              <a:rPr lang="es-PR" altLang="en-US"/>
              <a:pPr/>
              <a:t>21</a:t>
            </a:fld>
            <a:endParaRPr lang="es-PR" altLang="en-US"/>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047456" y="1800057"/>
            <a:ext cx="4114800" cy="5057943"/>
          </a:xfrm>
          <a:prstGeom prst="rect">
            <a:avLst/>
          </a:prstGeom>
        </p:spPr>
      </p:pic>
    </p:spTree>
    <p:extLst>
      <p:ext uri="{BB962C8B-B14F-4D97-AF65-F5344CB8AC3E}">
        <p14:creationId xmlns:p14="http://schemas.microsoft.com/office/powerpoint/2010/main" val="36980525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90"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Consuelo y perdón</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40.1-2</a:t>
            </a:r>
            <a:endParaRPr lang="es-PR" sz="4000" dirty="0">
              <a:solidFill>
                <a:srgbClr val="FF0000"/>
              </a:solidFill>
              <a:latin typeface="Candara" panose="020E0502030303020204" pitchFamily="34" charset="0"/>
              <a:cs typeface="Calibri" pitchFamily="34" charset="0"/>
            </a:endParaRPr>
          </a:p>
        </p:txBody>
      </p:sp>
      <p:sp>
        <p:nvSpPr>
          <p:cNvPr id="729091" name="Rectangle 3"/>
          <p:cNvSpPr>
            <a:spLocks noGrp="1" noChangeArrowheads="1"/>
          </p:cNvSpPr>
          <p:nvPr>
            <p:ph idx="1"/>
          </p:nvPr>
        </p:nvSpPr>
        <p:spPr>
          <a:xfrm>
            <a:off x="457200" y="2137076"/>
            <a:ext cx="7924800" cy="4416124"/>
          </a:xfrm>
        </p:spPr>
        <p:txBody>
          <a:bodyPr>
            <a:normAutofit fontScale="92500"/>
          </a:bodyPr>
          <a:lstStyle/>
          <a:p>
            <a:pPr marL="0" indent="0">
              <a:buNone/>
            </a:pPr>
            <a:r>
              <a:rPr lang="es-ES" i="1" dirty="0">
                <a:latin typeface="Candara" panose="020E0502030303020204" pitchFamily="34" charset="0"/>
              </a:rPr>
              <a:t>«Pídele a Dios </a:t>
            </a:r>
            <a:r>
              <a:rPr lang="es-ES" i="1" dirty="0" smtClean="0">
                <a:latin typeface="Candara" panose="020E0502030303020204" pitchFamily="34" charset="0"/>
              </a:rPr>
              <a:t>habilidad en </a:t>
            </a:r>
            <a:r>
              <a:rPr lang="es-ES" i="1" dirty="0">
                <a:latin typeface="Candara" panose="020E0502030303020204" pitchFamily="34" charset="0"/>
              </a:rPr>
              <a:t>el arte de consolar;</a:t>
            </a:r>
          </a:p>
          <a:p>
            <a:pPr marL="0" indent="0">
              <a:buNone/>
            </a:pPr>
            <a:r>
              <a:rPr lang="es-ES" i="1" dirty="0">
                <a:latin typeface="Candara" panose="020E0502030303020204" pitchFamily="34" charset="0"/>
              </a:rPr>
              <a:t>Que puedas ser sin </a:t>
            </a:r>
            <a:r>
              <a:rPr lang="es-ES" i="1" dirty="0" smtClean="0">
                <a:latin typeface="Candara" panose="020E0502030303020204" pitchFamily="34" charset="0"/>
              </a:rPr>
              <a:t>cesar, apartado </a:t>
            </a:r>
            <a:r>
              <a:rPr lang="es-ES" i="1" dirty="0">
                <a:latin typeface="Candara" panose="020E0502030303020204" pitchFamily="34" charset="0"/>
              </a:rPr>
              <a:t>y consagrado</a:t>
            </a:r>
          </a:p>
          <a:p>
            <a:pPr marL="0" indent="0">
              <a:buNone/>
            </a:pPr>
            <a:r>
              <a:rPr lang="es-ES" i="1" dirty="0">
                <a:latin typeface="Candara" panose="020E0502030303020204" pitchFamily="34" charset="0"/>
              </a:rPr>
              <a:t>A una vida de simpatía;</a:t>
            </a:r>
          </a:p>
          <a:p>
            <a:pPr marL="0" indent="0">
              <a:buNone/>
            </a:pPr>
            <a:r>
              <a:rPr lang="es-ES" i="1" dirty="0">
                <a:latin typeface="Candara" panose="020E0502030303020204" pitchFamily="34" charset="0"/>
              </a:rPr>
              <a:t>Pues el dolor es </a:t>
            </a:r>
            <a:r>
              <a:rPr lang="es-ES" i="1" dirty="0" smtClean="0">
                <a:latin typeface="Candara" panose="020E0502030303020204" pitchFamily="34" charset="0"/>
              </a:rPr>
              <a:t>pesado </a:t>
            </a:r>
            <a:r>
              <a:rPr lang="es-ES" i="1" dirty="0">
                <a:latin typeface="Candara" panose="020E0502030303020204" pitchFamily="34" charset="0"/>
              </a:rPr>
              <a:t>e</a:t>
            </a:r>
            <a:r>
              <a:rPr lang="es-ES" i="1" dirty="0" smtClean="0">
                <a:latin typeface="Candara" panose="020E0502030303020204" pitchFamily="34" charset="0"/>
              </a:rPr>
              <a:t>n </a:t>
            </a:r>
            <a:r>
              <a:rPr lang="es-ES" i="1" dirty="0">
                <a:latin typeface="Candara" panose="020E0502030303020204" pitchFamily="34" charset="0"/>
              </a:rPr>
              <a:t>el alma cada día,</a:t>
            </a:r>
          </a:p>
          <a:p>
            <a:pPr marL="0" indent="0">
              <a:buNone/>
            </a:pPr>
            <a:r>
              <a:rPr lang="es-ES" i="1" dirty="0">
                <a:latin typeface="Candara" panose="020E0502030303020204" pitchFamily="34" charset="0"/>
              </a:rPr>
              <a:t>Y son de mucho y gran valor</a:t>
            </a:r>
          </a:p>
          <a:p>
            <a:pPr marL="0" indent="0">
              <a:buNone/>
            </a:pPr>
            <a:r>
              <a:rPr lang="es-ES" i="1" dirty="0">
                <a:latin typeface="Candara" panose="020E0502030303020204" pitchFamily="34" charset="0"/>
              </a:rPr>
              <a:t>Los que muestran de Cristo el amor</a:t>
            </a:r>
            <a:r>
              <a:rPr lang="es-ES" i="1" dirty="0" smtClean="0">
                <a:latin typeface="Candara" panose="020E0502030303020204" pitchFamily="34" charset="0"/>
              </a:rPr>
              <a:t>».</a:t>
            </a:r>
          </a:p>
          <a:p>
            <a:pPr marL="0" indent="0">
              <a:buNone/>
            </a:pPr>
            <a:endParaRPr lang="es-ES" i="1" dirty="0">
              <a:latin typeface="Candara" panose="020E0502030303020204" pitchFamily="34" charset="0"/>
            </a:endParaRPr>
          </a:p>
          <a:p>
            <a:pPr marL="0" indent="0">
              <a:buNone/>
            </a:pPr>
            <a:r>
              <a:rPr lang="es-ES" i="1" dirty="0" smtClean="0">
                <a:latin typeface="Candara" panose="020E0502030303020204" pitchFamily="34" charset="0"/>
              </a:rPr>
              <a:t>	</a:t>
            </a:r>
            <a:r>
              <a:rPr lang="es-ES" dirty="0" smtClean="0">
                <a:latin typeface="Candara" panose="020E0502030303020204" pitchFamily="34" charset="0"/>
              </a:rPr>
              <a:t>	- A</a:t>
            </a:r>
            <a:r>
              <a:rPr lang="es-ES" dirty="0">
                <a:latin typeface="Candara" panose="020E0502030303020204" pitchFamily="34" charset="0"/>
              </a:rPr>
              <a:t>. E. </a:t>
            </a:r>
            <a:r>
              <a:rPr lang="es-ES" dirty="0" smtClean="0">
                <a:latin typeface="Candara" panose="020E0502030303020204" pitchFamily="34" charset="0"/>
              </a:rPr>
              <a:t>Hamilton</a:t>
            </a:r>
            <a:r>
              <a:rPr lang="en-US" dirty="0" smtClean="0">
                <a:latin typeface="Candara" panose="020E0502030303020204" pitchFamily="34" charset="0"/>
              </a:rPr>
              <a:t> </a:t>
            </a:r>
            <a:endParaRPr lang="en-US" dirty="0">
              <a:latin typeface="Candara" panose="020E0502030303020204" pitchFamily="34" charset="0"/>
            </a:endParaRPr>
          </a:p>
        </p:txBody>
      </p:sp>
      <p:sp>
        <p:nvSpPr>
          <p:cNvPr id="7" name="Slide Number Placeholder 6"/>
          <p:cNvSpPr>
            <a:spLocks noGrp="1"/>
          </p:cNvSpPr>
          <p:nvPr>
            <p:ph type="sldNum" sz="quarter" idx="12"/>
          </p:nvPr>
        </p:nvSpPr>
        <p:spPr/>
        <p:txBody>
          <a:bodyPr/>
          <a:lstStyle/>
          <a:p>
            <a:fld id="{43F60F9B-4374-4B7A-A3B5-EFB88E8BA75D}" type="slidenum">
              <a:rPr lang="es-PR" altLang="en-US"/>
              <a:pPr/>
              <a:t>22</a:t>
            </a:fld>
            <a:endParaRPr lang="es-PR" altLang="en-US"/>
          </a:p>
        </p:txBody>
      </p:sp>
    </p:spTree>
    <p:extLst>
      <p:ext uri="{BB962C8B-B14F-4D97-AF65-F5344CB8AC3E}">
        <p14:creationId xmlns:p14="http://schemas.microsoft.com/office/powerpoint/2010/main" val="2654569924"/>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lstStyle/>
          <a:p>
            <a:r>
              <a:rPr lang="es-PR" dirty="0">
                <a:latin typeface="Candara" panose="020E0502030303020204" pitchFamily="34" charset="0"/>
                <a:cs typeface="Calibri" pitchFamily="34" charset="0"/>
              </a:rPr>
              <a:t>La gloria del Señor será </a:t>
            </a:r>
            <a:r>
              <a:rPr lang="es-PR" dirty="0" smtClean="0">
                <a:latin typeface="Candara" panose="020E0502030303020204" pitchFamily="34" charset="0"/>
                <a:cs typeface="Calibri" pitchFamily="34" charset="0"/>
              </a:rPr>
              <a:t>revelada  </a:t>
            </a:r>
            <a:r>
              <a:rPr lang="es-PR" sz="4000" dirty="0" smtClean="0">
                <a:solidFill>
                  <a:srgbClr val="FF0000"/>
                </a:solidFill>
                <a:latin typeface="Candara" panose="020E0502030303020204" pitchFamily="34" charset="0"/>
                <a:cs typeface="Calibri" pitchFamily="34" charset="0"/>
              </a:rPr>
              <a:t>Isaías </a:t>
            </a:r>
            <a:r>
              <a:rPr lang="es-PR" sz="4000" dirty="0">
                <a:solidFill>
                  <a:srgbClr val="FF0000"/>
                </a:solidFill>
                <a:latin typeface="Candara" panose="020E0502030303020204" pitchFamily="34" charset="0"/>
                <a:cs typeface="Calibri" pitchFamily="34" charset="0"/>
              </a:rPr>
              <a:t>40.3-5</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2310013D-BD0D-469F-98DE-C8110101F22A}" type="slidenum">
              <a:rPr lang="es-PR" altLang="en-US"/>
              <a:pPr/>
              <a:t>23</a:t>
            </a:fld>
            <a:endParaRPr lang="es-PR" altLang="en-US"/>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52600"/>
            <a:ext cx="9144000" cy="5105400"/>
          </a:xfrm>
          <a:prstGeom prst="rect">
            <a:avLst/>
          </a:prstGeo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lstStyle/>
          <a:p>
            <a:r>
              <a:rPr lang="es-PR" dirty="0">
                <a:latin typeface="Candara" panose="020E0502030303020204" pitchFamily="34" charset="0"/>
                <a:cs typeface="Calibri" pitchFamily="34" charset="0"/>
              </a:rPr>
              <a:t>La gloria del Señor será </a:t>
            </a:r>
            <a:r>
              <a:rPr lang="es-PR" dirty="0" smtClean="0">
                <a:latin typeface="Candara" panose="020E0502030303020204" pitchFamily="34" charset="0"/>
                <a:cs typeface="Calibri" pitchFamily="34" charset="0"/>
              </a:rPr>
              <a:t>revelada  </a:t>
            </a:r>
            <a:r>
              <a:rPr lang="es-PR" sz="4000" dirty="0" smtClean="0">
                <a:solidFill>
                  <a:srgbClr val="FF0000"/>
                </a:solidFill>
                <a:latin typeface="Candara" panose="020E0502030303020204" pitchFamily="34" charset="0"/>
                <a:cs typeface="Calibri" pitchFamily="34" charset="0"/>
              </a:rPr>
              <a:t>Isaías </a:t>
            </a:r>
            <a:r>
              <a:rPr lang="es-PR" sz="4000" dirty="0">
                <a:solidFill>
                  <a:srgbClr val="FF0000"/>
                </a:solidFill>
                <a:latin typeface="Candara" panose="020E0502030303020204" pitchFamily="34" charset="0"/>
                <a:cs typeface="Calibri" pitchFamily="34" charset="0"/>
              </a:rPr>
              <a:t>40.3-5</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2310013D-BD0D-469F-98DE-C8110101F22A}" type="slidenum">
              <a:rPr lang="es-PR" altLang="en-US"/>
              <a:pPr/>
              <a:t>24</a:t>
            </a:fld>
            <a:endParaRPr lang="es-PR" altLang="en-US"/>
          </a:p>
        </p:txBody>
      </p:sp>
      <p:sp>
        <p:nvSpPr>
          <p:cNvPr id="2" name="Content Placeholder 1"/>
          <p:cNvSpPr>
            <a:spLocks noGrp="1"/>
          </p:cNvSpPr>
          <p:nvPr>
            <p:ph idx="1"/>
          </p:nvPr>
        </p:nvSpPr>
        <p:spPr>
          <a:xfrm>
            <a:off x="380999" y="2147372"/>
            <a:ext cx="8562975" cy="4329627"/>
          </a:xfrm>
        </p:spPr>
        <p:txBody>
          <a:bodyPr>
            <a:normAutofit/>
          </a:bodyPr>
          <a:lstStyle/>
          <a:p>
            <a:r>
              <a:rPr lang="es-ES" dirty="0">
                <a:latin typeface="Candara" panose="020E0502030303020204" pitchFamily="34" charset="0"/>
              </a:rPr>
              <a:t>“</a:t>
            </a:r>
            <a:r>
              <a:rPr lang="es-ES" i="1" dirty="0">
                <a:latin typeface="Candara" panose="020E0502030303020204" pitchFamily="34" charset="0"/>
              </a:rPr>
              <a:t>Voz que clama en el desierto: Preparad camino a Jehová; enderezad calzada en la soledad a nuestro Dios. Todo valle sea alzado, y bájese todo monte y collado; y lo torcido se enderece, y lo áspero se allane. Y se manifestará la gloria de Jehová, y toda carne juntamente la verá; porque la boca de Jehová ha hablado.</a:t>
            </a:r>
            <a:r>
              <a:rPr lang="es-ES" dirty="0">
                <a:latin typeface="Candara" panose="020E0502030303020204" pitchFamily="34" charset="0"/>
              </a:rPr>
              <a:t>” </a:t>
            </a:r>
            <a:endParaRPr lang="es-ES" dirty="0" smtClean="0">
              <a:latin typeface="Candara" panose="020E0502030303020204" pitchFamily="34" charset="0"/>
            </a:endParaRPr>
          </a:p>
          <a:p>
            <a:pPr marL="0" indent="0">
              <a:buNone/>
            </a:pPr>
            <a:r>
              <a:rPr lang="es-ES" dirty="0">
                <a:latin typeface="Candara" panose="020E0502030303020204" pitchFamily="34" charset="0"/>
              </a:rPr>
              <a:t>	</a:t>
            </a:r>
            <a:r>
              <a:rPr lang="es-ES" dirty="0" smtClean="0">
                <a:solidFill>
                  <a:srgbClr val="FF0000"/>
                </a:solidFill>
                <a:latin typeface="Candara" panose="020E0502030303020204" pitchFamily="34" charset="0"/>
              </a:rPr>
              <a:t>(</a:t>
            </a:r>
            <a:r>
              <a:rPr lang="es-ES" dirty="0">
                <a:solidFill>
                  <a:srgbClr val="FF0000"/>
                </a:solidFill>
                <a:latin typeface="Candara" panose="020E0502030303020204" pitchFamily="34" charset="0"/>
              </a:rPr>
              <a:t>Isaías 40.3–5, RVR60) </a:t>
            </a:r>
          </a:p>
        </p:txBody>
      </p:sp>
    </p:spTree>
    <p:extLst>
      <p:ext uri="{BB962C8B-B14F-4D97-AF65-F5344CB8AC3E}">
        <p14:creationId xmlns:p14="http://schemas.microsoft.com/office/powerpoint/2010/main" val="3645295855"/>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lstStyle/>
          <a:p>
            <a:r>
              <a:rPr lang="es-PR" dirty="0">
                <a:latin typeface="Candara" panose="020E0502030303020204" pitchFamily="34" charset="0"/>
                <a:cs typeface="Calibri" pitchFamily="34" charset="0"/>
              </a:rPr>
              <a:t>La gloria del Señor será </a:t>
            </a:r>
            <a:r>
              <a:rPr lang="es-PR" dirty="0" smtClean="0">
                <a:latin typeface="Candara" panose="020E0502030303020204" pitchFamily="34" charset="0"/>
                <a:cs typeface="Calibri" pitchFamily="34" charset="0"/>
              </a:rPr>
              <a:t>revelada  </a:t>
            </a:r>
            <a:r>
              <a:rPr lang="es-PR" sz="4000" dirty="0" smtClean="0">
                <a:solidFill>
                  <a:srgbClr val="FF0000"/>
                </a:solidFill>
                <a:latin typeface="Candara" panose="020E0502030303020204" pitchFamily="34" charset="0"/>
                <a:cs typeface="Calibri" pitchFamily="34" charset="0"/>
              </a:rPr>
              <a:t>Isaías </a:t>
            </a:r>
            <a:r>
              <a:rPr lang="es-PR" sz="4000" dirty="0">
                <a:solidFill>
                  <a:srgbClr val="FF0000"/>
                </a:solidFill>
                <a:latin typeface="Candara" panose="020E0502030303020204" pitchFamily="34" charset="0"/>
                <a:cs typeface="Calibri" pitchFamily="34" charset="0"/>
              </a:rPr>
              <a:t>40.3-5</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2310013D-BD0D-469F-98DE-C8110101F22A}" type="slidenum">
              <a:rPr lang="es-PR" altLang="en-US"/>
              <a:pPr/>
              <a:t>25</a:t>
            </a:fld>
            <a:endParaRPr lang="es-PR" altLang="en-US"/>
          </a:p>
        </p:txBody>
      </p:sp>
      <p:sp>
        <p:nvSpPr>
          <p:cNvPr id="2" name="Content Placeholder 1"/>
          <p:cNvSpPr>
            <a:spLocks noGrp="1"/>
          </p:cNvSpPr>
          <p:nvPr>
            <p:ph idx="1"/>
          </p:nvPr>
        </p:nvSpPr>
        <p:spPr>
          <a:xfrm>
            <a:off x="380999" y="2147372"/>
            <a:ext cx="4495801" cy="4329627"/>
          </a:xfrm>
        </p:spPr>
        <p:txBody>
          <a:bodyPr>
            <a:normAutofit fontScale="77500" lnSpcReduction="20000"/>
          </a:bodyPr>
          <a:lstStyle/>
          <a:p>
            <a:r>
              <a:rPr lang="es-ES" dirty="0">
                <a:solidFill>
                  <a:srgbClr val="FF0000"/>
                </a:solidFill>
                <a:latin typeface="Candara" panose="020E0502030303020204" pitchFamily="34" charset="0"/>
              </a:rPr>
              <a:t>40:3–5</a:t>
            </a:r>
            <a:r>
              <a:rPr lang="es-ES" dirty="0">
                <a:latin typeface="Candara" panose="020E0502030303020204" pitchFamily="34" charset="0"/>
              </a:rPr>
              <a:t> El clamor es para «preparar camino a Jehová». </a:t>
            </a:r>
            <a:endParaRPr lang="es-ES" dirty="0" smtClean="0">
              <a:latin typeface="Candara" panose="020E0502030303020204" pitchFamily="34" charset="0"/>
            </a:endParaRPr>
          </a:p>
          <a:p>
            <a:r>
              <a:rPr lang="es-ES" dirty="0" smtClean="0">
                <a:latin typeface="Candara" panose="020E0502030303020204" pitchFamily="34" charset="0"/>
              </a:rPr>
              <a:t>Juan </a:t>
            </a:r>
            <a:r>
              <a:rPr lang="es-ES" dirty="0">
                <a:latin typeface="Candara" panose="020E0502030303020204" pitchFamily="34" charset="0"/>
              </a:rPr>
              <a:t>el Bautista desempeñó el papel de precursor en la primera venida de Cristo (</a:t>
            </a:r>
            <a:r>
              <a:rPr lang="es-ES" dirty="0" smtClean="0">
                <a:solidFill>
                  <a:srgbClr val="FF0000"/>
                </a:solidFill>
                <a:latin typeface="Candara" panose="020E0502030303020204" pitchFamily="34" charset="0"/>
              </a:rPr>
              <a:t>Mateo 3:3</a:t>
            </a:r>
            <a:r>
              <a:rPr lang="es-ES" dirty="0">
                <a:latin typeface="Candara" panose="020E0502030303020204" pitchFamily="34" charset="0"/>
              </a:rPr>
              <a:t>), y Elías lo hará en la Segunda Venida (</a:t>
            </a:r>
            <a:r>
              <a:rPr lang="es-ES" dirty="0" smtClean="0">
                <a:solidFill>
                  <a:srgbClr val="FF0000"/>
                </a:solidFill>
                <a:latin typeface="Candara" panose="020E0502030303020204" pitchFamily="34" charset="0"/>
              </a:rPr>
              <a:t>Malaquías </a:t>
            </a:r>
            <a:r>
              <a:rPr lang="es-ES" dirty="0">
                <a:solidFill>
                  <a:srgbClr val="FF0000"/>
                </a:solidFill>
                <a:latin typeface="Candara" panose="020E0502030303020204" pitchFamily="34" charset="0"/>
              </a:rPr>
              <a:t>4:5–6</a:t>
            </a:r>
            <a:r>
              <a:rPr lang="es-ES" dirty="0">
                <a:latin typeface="Candara" panose="020E0502030303020204" pitchFamily="34" charset="0"/>
              </a:rPr>
              <a:t>). </a:t>
            </a:r>
            <a:endParaRPr lang="es-ES" dirty="0" smtClean="0">
              <a:latin typeface="Candara" panose="020E0502030303020204" pitchFamily="34" charset="0"/>
            </a:endParaRPr>
          </a:p>
          <a:p>
            <a:r>
              <a:rPr lang="es-ES" dirty="0" smtClean="0">
                <a:latin typeface="Candara" panose="020E0502030303020204" pitchFamily="34" charset="0"/>
              </a:rPr>
              <a:t>La </a:t>
            </a:r>
            <a:r>
              <a:rPr lang="es-ES" dirty="0">
                <a:latin typeface="Candara" panose="020E0502030303020204" pitchFamily="34" charset="0"/>
              </a:rPr>
              <a:t>preparación para Su venida es moral y espiritual, pero no topográfica</a:t>
            </a:r>
            <a:r>
              <a:rPr lang="es-ES" dirty="0" smtClean="0">
                <a:latin typeface="Candara" panose="020E0502030303020204" pitchFamily="34" charset="0"/>
              </a:rPr>
              <a:t>.</a:t>
            </a:r>
            <a:endParaRPr lang="es-ES" dirty="0">
              <a:latin typeface="Candara" panose="020E0502030303020204" pitchFamily="34" charset="0"/>
            </a:endParaRPr>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5113867" y="1828800"/>
            <a:ext cx="4030133" cy="5029200"/>
          </a:xfrm>
          <a:prstGeom prst="rect">
            <a:avLst/>
          </a:prstGeom>
        </p:spPr>
      </p:pic>
    </p:spTree>
    <p:extLst>
      <p:ext uri="{BB962C8B-B14F-4D97-AF65-F5344CB8AC3E}">
        <p14:creationId xmlns:p14="http://schemas.microsoft.com/office/powerpoint/2010/main" val="229909631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lstStyle/>
          <a:p>
            <a:r>
              <a:rPr lang="es-PR" dirty="0">
                <a:latin typeface="Candara" panose="020E0502030303020204" pitchFamily="34" charset="0"/>
                <a:cs typeface="Calibri" pitchFamily="34" charset="0"/>
              </a:rPr>
              <a:t>La gloria del Señor será </a:t>
            </a:r>
            <a:r>
              <a:rPr lang="es-PR" dirty="0" smtClean="0">
                <a:latin typeface="Candara" panose="020E0502030303020204" pitchFamily="34" charset="0"/>
                <a:cs typeface="Calibri" pitchFamily="34" charset="0"/>
              </a:rPr>
              <a:t>revelada  </a:t>
            </a:r>
            <a:r>
              <a:rPr lang="es-PR" sz="4000" dirty="0" smtClean="0">
                <a:solidFill>
                  <a:srgbClr val="FF0000"/>
                </a:solidFill>
                <a:latin typeface="Candara" panose="020E0502030303020204" pitchFamily="34" charset="0"/>
                <a:cs typeface="Calibri" pitchFamily="34" charset="0"/>
              </a:rPr>
              <a:t>Isaías </a:t>
            </a:r>
            <a:r>
              <a:rPr lang="es-PR" sz="4000" dirty="0">
                <a:solidFill>
                  <a:srgbClr val="FF0000"/>
                </a:solidFill>
                <a:latin typeface="Candara" panose="020E0502030303020204" pitchFamily="34" charset="0"/>
                <a:cs typeface="Calibri" pitchFamily="34" charset="0"/>
              </a:rPr>
              <a:t>40.3-5</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2310013D-BD0D-469F-98DE-C8110101F22A}" type="slidenum">
              <a:rPr lang="es-PR" altLang="en-US"/>
              <a:pPr/>
              <a:t>26</a:t>
            </a:fld>
            <a:endParaRPr lang="es-PR" altLang="en-US"/>
          </a:p>
        </p:txBody>
      </p:sp>
      <p:sp>
        <p:nvSpPr>
          <p:cNvPr id="2" name="Content Placeholder 1"/>
          <p:cNvSpPr>
            <a:spLocks noGrp="1"/>
          </p:cNvSpPr>
          <p:nvPr>
            <p:ph idx="1"/>
          </p:nvPr>
        </p:nvSpPr>
        <p:spPr>
          <a:xfrm>
            <a:off x="380999" y="2147372"/>
            <a:ext cx="7696201" cy="4329627"/>
          </a:xfrm>
        </p:spPr>
        <p:txBody>
          <a:bodyPr>
            <a:normAutofit/>
          </a:bodyPr>
          <a:lstStyle/>
          <a:p>
            <a:r>
              <a:rPr lang="es-ES" dirty="0" smtClean="0">
                <a:latin typeface="Candara" panose="020E0502030303020204" pitchFamily="34" charset="0"/>
              </a:rPr>
              <a:t>Morgan </a:t>
            </a:r>
            <a:r>
              <a:rPr lang="es-ES" dirty="0">
                <a:latin typeface="Candara" panose="020E0502030303020204" pitchFamily="34" charset="0"/>
              </a:rPr>
              <a:t>escribe</a:t>
            </a:r>
            <a:r>
              <a:rPr lang="es-ES" dirty="0" smtClean="0">
                <a:latin typeface="Candara" panose="020E0502030303020204" pitchFamily="34" charset="0"/>
              </a:rPr>
              <a:t>:</a:t>
            </a:r>
          </a:p>
          <a:p>
            <a:pPr marL="0" indent="0">
              <a:buNone/>
            </a:pPr>
            <a:endParaRPr lang="es-ES" dirty="0">
              <a:latin typeface="Candara" panose="020E0502030303020204" pitchFamily="34" charset="0"/>
            </a:endParaRPr>
          </a:p>
          <a:p>
            <a:pPr marL="400050" lvl="1" indent="0">
              <a:buNone/>
            </a:pPr>
            <a:r>
              <a:rPr lang="es-ES" sz="3200" i="1" dirty="0" smtClean="0">
                <a:latin typeface="Candara" panose="020E0502030303020204" pitchFamily="34" charset="0"/>
              </a:rPr>
              <a:t>«</a:t>
            </a:r>
            <a:r>
              <a:rPr lang="es-ES" sz="3200" i="1" dirty="0">
                <a:latin typeface="Candara" panose="020E0502030303020204" pitchFamily="34" charset="0"/>
              </a:rPr>
              <a:t>Los fieles de entre los hombres preparan Su camino y enderezan Su calzada cuando le rinden a Él completa lealtad, y confían solamente en Él</a:t>
            </a:r>
            <a:r>
              <a:rPr lang="es-ES" sz="3200" i="1" dirty="0" smtClean="0">
                <a:latin typeface="Candara" panose="020E0502030303020204" pitchFamily="34" charset="0"/>
              </a:rPr>
              <a:t>».</a:t>
            </a:r>
            <a:endParaRPr lang="es-ES" sz="3200" i="1" dirty="0">
              <a:latin typeface="Candara" panose="020E0502030303020204" pitchFamily="34" charset="0"/>
            </a:endParaRPr>
          </a:p>
        </p:txBody>
      </p:sp>
    </p:spTree>
    <p:extLst>
      <p:ext uri="{BB962C8B-B14F-4D97-AF65-F5344CB8AC3E}">
        <p14:creationId xmlns:p14="http://schemas.microsoft.com/office/powerpoint/2010/main" val="159342526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p:txBody>
          <a:bodyPr/>
          <a:lstStyle/>
          <a:p>
            <a:r>
              <a:rPr lang="es-PR" dirty="0">
                <a:latin typeface="Candara" panose="020E0502030303020204" pitchFamily="34" charset="0"/>
                <a:cs typeface="Calibri" pitchFamily="34" charset="0"/>
              </a:rPr>
              <a:t>La gloria del Señor será </a:t>
            </a:r>
            <a:r>
              <a:rPr lang="es-PR" dirty="0" smtClean="0">
                <a:latin typeface="Candara" panose="020E0502030303020204" pitchFamily="34" charset="0"/>
                <a:cs typeface="Calibri" pitchFamily="34" charset="0"/>
              </a:rPr>
              <a:t>revelada  </a:t>
            </a:r>
            <a:r>
              <a:rPr lang="es-PR" sz="4000" dirty="0" smtClean="0">
                <a:solidFill>
                  <a:srgbClr val="FF0000"/>
                </a:solidFill>
                <a:latin typeface="Candara" panose="020E0502030303020204" pitchFamily="34" charset="0"/>
                <a:cs typeface="Calibri" pitchFamily="34" charset="0"/>
              </a:rPr>
              <a:t>Isaías </a:t>
            </a:r>
            <a:r>
              <a:rPr lang="es-PR" sz="4000" dirty="0">
                <a:solidFill>
                  <a:srgbClr val="FF0000"/>
                </a:solidFill>
                <a:latin typeface="Candara" panose="020E0502030303020204" pitchFamily="34" charset="0"/>
                <a:cs typeface="Calibri" pitchFamily="34" charset="0"/>
              </a:rPr>
              <a:t>40.3-5</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2310013D-BD0D-469F-98DE-C8110101F22A}" type="slidenum">
              <a:rPr lang="es-PR" altLang="en-US"/>
              <a:pPr/>
              <a:t>27</a:t>
            </a:fld>
            <a:endParaRPr lang="es-PR" altLang="en-US"/>
          </a:p>
        </p:txBody>
      </p:sp>
      <p:sp>
        <p:nvSpPr>
          <p:cNvPr id="2" name="Content Placeholder 1"/>
          <p:cNvSpPr>
            <a:spLocks noGrp="1"/>
          </p:cNvSpPr>
          <p:nvPr>
            <p:ph idx="1"/>
          </p:nvPr>
        </p:nvSpPr>
        <p:spPr>
          <a:xfrm>
            <a:off x="380999" y="2147372"/>
            <a:ext cx="4495801" cy="4329627"/>
          </a:xfrm>
        </p:spPr>
        <p:txBody>
          <a:bodyPr>
            <a:normAutofit fontScale="77500" lnSpcReduction="20000"/>
          </a:bodyPr>
          <a:lstStyle/>
          <a:p>
            <a:r>
              <a:rPr lang="es-ES" dirty="0" smtClean="0">
                <a:latin typeface="Candara" panose="020E0502030303020204" pitchFamily="34" charset="0"/>
              </a:rPr>
              <a:t>Los </a:t>
            </a:r>
            <a:r>
              <a:rPr lang="es-ES" dirty="0">
                <a:latin typeface="Candara" panose="020E0502030303020204" pitchFamily="34" charset="0"/>
              </a:rPr>
              <a:t>montes y los collados representan a los soberbios y arrogantes de entre los hombres, y los valles la gente humilde. </a:t>
            </a:r>
            <a:endParaRPr lang="es-ES" dirty="0" smtClean="0">
              <a:latin typeface="Candara" panose="020E0502030303020204" pitchFamily="34" charset="0"/>
            </a:endParaRPr>
          </a:p>
          <a:p>
            <a:r>
              <a:rPr lang="es-ES" dirty="0" smtClean="0">
                <a:latin typeface="Candara" panose="020E0502030303020204" pitchFamily="34" charset="0"/>
              </a:rPr>
              <a:t>Todo </a:t>
            </a:r>
            <a:r>
              <a:rPr lang="es-ES" dirty="0">
                <a:latin typeface="Candara" panose="020E0502030303020204" pitchFamily="34" charset="0"/>
              </a:rPr>
              <a:t>lo torcido y áspero del carácter debe ser suavizado. </a:t>
            </a:r>
            <a:endParaRPr lang="es-ES" dirty="0" smtClean="0">
              <a:latin typeface="Candara" panose="020E0502030303020204" pitchFamily="34" charset="0"/>
            </a:endParaRPr>
          </a:p>
          <a:p>
            <a:r>
              <a:rPr lang="es-ES" dirty="0" smtClean="0">
                <a:latin typeface="Candara" panose="020E0502030303020204" pitchFamily="34" charset="0"/>
              </a:rPr>
              <a:t>La </a:t>
            </a:r>
            <a:r>
              <a:rPr lang="es-ES" dirty="0">
                <a:latin typeface="Candara" panose="020E0502030303020204" pitchFamily="34" charset="0"/>
              </a:rPr>
              <a:t>gloria de Jehová (esto es, Jehová mismo) se manifestará, y toda carne juntamente la verá (ver </a:t>
            </a:r>
            <a:r>
              <a:rPr lang="es-ES" dirty="0" smtClean="0">
                <a:solidFill>
                  <a:srgbClr val="FF0000"/>
                </a:solidFill>
                <a:latin typeface="Candara" panose="020E0502030303020204" pitchFamily="34" charset="0"/>
              </a:rPr>
              <a:t>Apocalipsis </a:t>
            </a:r>
            <a:r>
              <a:rPr lang="es-ES" dirty="0">
                <a:solidFill>
                  <a:srgbClr val="FF0000"/>
                </a:solidFill>
                <a:latin typeface="Candara" panose="020E0502030303020204" pitchFamily="34" charset="0"/>
              </a:rPr>
              <a:t>1:7</a:t>
            </a:r>
            <a:r>
              <a:rPr lang="es-ES" dirty="0" smtClean="0">
                <a:latin typeface="Candara" panose="020E0502030303020204" pitchFamily="34" charset="0"/>
              </a:rPr>
              <a:t>).</a:t>
            </a:r>
            <a:endParaRPr lang="es-ES" dirty="0">
              <a:latin typeface="Candara" panose="020E0502030303020204" pitchFamily="34" charset="0"/>
            </a:endParaRPr>
          </a:p>
        </p:txBody>
      </p:sp>
      <p:pic>
        <p:nvPicPr>
          <p:cNvPr id="6" name="Picture 5"/>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5113867" y="1828800"/>
            <a:ext cx="4030133" cy="5029200"/>
          </a:xfrm>
          <a:prstGeom prst="rect">
            <a:avLst/>
          </a:prstGeom>
        </p:spPr>
      </p:pic>
    </p:spTree>
    <p:extLst>
      <p:ext uri="{BB962C8B-B14F-4D97-AF65-F5344CB8AC3E}">
        <p14:creationId xmlns:p14="http://schemas.microsoft.com/office/powerpoint/2010/main" val="236920672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Fortaleza y confianza</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40.27-31</a:t>
            </a:r>
            <a:endParaRPr lang="es-PR" sz="4000" dirty="0">
              <a:solidFill>
                <a:srgbClr val="FF0000"/>
              </a:solidFill>
              <a:latin typeface="Candara" panose="020E0502030303020204" pitchFamily="34" charset="0"/>
              <a:cs typeface="Calibri" pitchFamily="34" charset="0"/>
            </a:endParaRPr>
          </a:p>
        </p:txBody>
      </p:sp>
      <p:sp>
        <p:nvSpPr>
          <p:cNvPr id="7" name="Slide Number Placeholder 7"/>
          <p:cNvSpPr>
            <a:spLocks noGrp="1"/>
          </p:cNvSpPr>
          <p:nvPr>
            <p:ph type="sldNum" sz="quarter" idx="12"/>
          </p:nvPr>
        </p:nvSpPr>
        <p:spPr/>
        <p:txBody>
          <a:bodyPr/>
          <a:lstStyle/>
          <a:p>
            <a:fld id="{03696DA0-BA98-4654-8372-F7E0471A2D36}" type="slidenum">
              <a:rPr lang="es-PR" altLang="en-US"/>
              <a:pPr/>
              <a:t>28</a:t>
            </a:fld>
            <a:endParaRPr lang="es-PR" altLang="en-US"/>
          </a:p>
        </p:txBody>
      </p:sp>
      <p:pic>
        <p:nvPicPr>
          <p:cNvPr id="3" name="Picture 2"/>
          <p:cNvPicPr>
            <a:picLocks noChangeAspect="1"/>
          </p:cNvPicPr>
          <p:nvPr/>
        </p:nvPicPr>
        <p:blipFill rotWithShape="1">
          <a:blip r:embed="rId3" cstate="screen">
            <a:lum bright="-2000"/>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t="14831"/>
          <a:stretch/>
        </p:blipFill>
        <p:spPr>
          <a:xfrm>
            <a:off x="0" y="1676399"/>
            <a:ext cx="9144000" cy="5191897"/>
          </a:xfrm>
          <a:prstGeom prst="rect">
            <a:avLst/>
          </a:prstGeom>
        </p:spPr>
      </p:pic>
    </p:spTree>
    <p:extLst>
      <p:ext uri="{BB962C8B-B14F-4D97-AF65-F5344CB8AC3E}">
        <p14:creationId xmlns:p14="http://schemas.microsoft.com/office/powerpoint/2010/main" val="277885093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Fortaleza y confianza</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40.27-31</a:t>
            </a:r>
            <a:endParaRPr lang="es-PR" sz="4000" dirty="0">
              <a:solidFill>
                <a:srgbClr val="FF0000"/>
              </a:solidFill>
              <a:latin typeface="Candara" panose="020E0502030303020204" pitchFamily="34" charset="0"/>
              <a:cs typeface="Calibri" pitchFamily="34" charset="0"/>
            </a:endParaRPr>
          </a:p>
        </p:txBody>
      </p:sp>
      <p:sp>
        <p:nvSpPr>
          <p:cNvPr id="797699" name="Rectangle 3"/>
          <p:cNvSpPr>
            <a:spLocks noGrp="1" noChangeArrowheads="1"/>
          </p:cNvSpPr>
          <p:nvPr>
            <p:ph idx="1"/>
          </p:nvPr>
        </p:nvSpPr>
        <p:spPr>
          <a:xfrm>
            <a:off x="228600" y="2017713"/>
            <a:ext cx="8726488" cy="4114800"/>
          </a:xfrm>
        </p:spPr>
        <p:txBody>
          <a:bodyPr/>
          <a:lstStyle/>
          <a:p>
            <a:r>
              <a:rPr lang="es-ES" sz="2400" dirty="0">
                <a:latin typeface="Candara" panose="020E0502030303020204" pitchFamily="34" charset="0"/>
              </a:rPr>
              <a:t>“</a:t>
            </a:r>
            <a:r>
              <a:rPr lang="es-ES" sz="2400" i="1" dirty="0">
                <a:latin typeface="Candara" panose="020E0502030303020204" pitchFamily="34" charset="0"/>
              </a:rPr>
              <a:t>¿Por qué dices, oh Jacob, y hablas tú, Israel: Mi camino está escondido de Jehová, y de mi Dios pasó mi juicio? ¿No has sabido, no has oído que el Dios eterno es Jehová, el cual creó los confines de la tierra? No desfallece, ni se fatiga con cansancio, y su entendimiento no hay quien lo alcance. El da esfuerzo al cansado, y multiplica las fuerzas al que no tiene ningunas. Los muchachos se fatigan y se cansan, los jóvenes flaquean y caen; pero los que esperan a Jehová tendrán nuevas fuerzas; levantarán alas como las águilas; correrán, y no se cansarán; caminarán, y no se fatigarán.</a:t>
            </a:r>
            <a:r>
              <a:rPr lang="es-ES" sz="2400" dirty="0">
                <a:latin typeface="Candara" panose="020E0502030303020204" pitchFamily="34" charset="0"/>
              </a:rPr>
              <a:t>” </a:t>
            </a:r>
            <a:r>
              <a:rPr lang="es-ES" sz="2400" dirty="0">
                <a:solidFill>
                  <a:srgbClr val="FF0000"/>
                </a:solidFill>
                <a:latin typeface="Candara" panose="020E0502030303020204" pitchFamily="34" charset="0"/>
              </a:rPr>
              <a:t>(Isaías 40.27–31, RVR60) </a:t>
            </a:r>
          </a:p>
        </p:txBody>
      </p:sp>
      <p:sp>
        <p:nvSpPr>
          <p:cNvPr id="7" name="Slide Number Placeholder 7"/>
          <p:cNvSpPr>
            <a:spLocks noGrp="1"/>
          </p:cNvSpPr>
          <p:nvPr>
            <p:ph type="sldNum" sz="quarter" idx="12"/>
          </p:nvPr>
        </p:nvSpPr>
        <p:spPr/>
        <p:txBody>
          <a:bodyPr/>
          <a:lstStyle/>
          <a:p>
            <a:fld id="{03696DA0-BA98-4654-8372-F7E0471A2D36}" type="slidenum">
              <a:rPr lang="es-PR" altLang="en-US"/>
              <a:pPr/>
              <a:t>29</a:t>
            </a:fld>
            <a:endParaRPr lang="es-PR"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094" y="0"/>
            <a:ext cx="9148093" cy="6858001"/>
          </a:xfrm>
          <a:prstGeom prst="rect">
            <a:avLst/>
          </a:prstGeom>
        </p:spPr>
      </p:pic>
      <p:sp>
        <p:nvSpPr>
          <p:cNvPr id="6" name="Rectangle 13"/>
          <p:cNvSpPr>
            <a:spLocks noGrp="1" noChangeArrowheads="1"/>
          </p:cNvSpPr>
          <p:nvPr>
            <p:ph type="sldNum" sz="quarter" idx="12"/>
          </p:nvPr>
        </p:nvSpPr>
        <p:spPr>
          <a:ln/>
        </p:spPr>
        <p:txBody>
          <a:bodyPr/>
          <a:lstStyle/>
          <a:p>
            <a:pPr>
              <a:defRPr/>
            </a:pPr>
            <a:fld id="{B40BEE61-78A7-4B3C-8981-FE4F09B794B2}" type="slidenum">
              <a:rPr lang="en-US">
                <a:solidFill>
                  <a:srgbClr val="000000"/>
                </a:solidFill>
              </a:rPr>
              <a:pPr>
                <a:defRPr/>
              </a:pPr>
              <a:t>3</a:t>
            </a:fld>
            <a:endParaRPr lang="en-US">
              <a:solidFill>
                <a:srgbClr val="000000"/>
              </a:solidFill>
            </a:endParaRPr>
          </a:p>
        </p:txBody>
      </p:sp>
      <p:sp>
        <p:nvSpPr>
          <p:cNvPr id="4098" name="Rectangle 2"/>
          <p:cNvSpPr>
            <a:spLocks noGrp="1" noChangeArrowheads="1"/>
          </p:cNvSpPr>
          <p:nvPr>
            <p:ph type="title"/>
          </p:nvPr>
        </p:nvSpPr>
        <p:spPr>
          <a:xfrm>
            <a:off x="136311" y="0"/>
            <a:ext cx="3649663" cy="838200"/>
          </a:xfrm>
        </p:spPr>
        <p:txBody>
          <a:bodyPr/>
          <a:lstStyle/>
          <a:p>
            <a:pPr eaLnBrk="1" hangingPunct="1"/>
            <a:r>
              <a:rPr lang="es-PR" noProof="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Contexto</a:t>
            </a:r>
          </a:p>
        </p:txBody>
      </p:sp>
      <p:sp>
        <p:nvSpPr>
          <p:cNvPr id="4099" name="Rectangle 3"/>
          <p:cNvSpPr>
            <a:spLocks noGrp="1" noChangeArrowheads="1"/>
          </p:cNvSpPr>
          <p:nvPr>
            <p:ph type="body" sz="half" idx="1"/>
          </p:nvPr>
        </p:nvSpPr>
        <p:spPr>
          <a:xfrm>
            <a:off x="3505200" y="76200"/>
            <a:ext cx="5441951" cy="685800"/>
          </a:xfrm>
        </p:spPr>
        <p:txBody>
          <a:bodyPr/>
          <a:lstStyle/>
          <a:p>
            <a:r>
              <a:rPr lang="es-ES" sz="4000" dirty="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Isaías </a:t>
            </a:r>
            <a:r>
              <a:rPr lang="es-ES" sz="40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40 </a:t>
            </a:r>
            <a:r>
              <a:rPr lang="es-ES" sz="4000" dirty="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a </a:t>
            </a:r>
            <a:r>
              <a:rPr lang="es-ES" sz="400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41</a:t>
            </a:r>
            <a:endParaRPr lang="es-PR" sz="3600" noProof="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endParaRPr>
          </a:p>
        </p:txBody>
      </p:sp>
      <p:sp>
        <p:nvSpPr>
          <p:cNvPr id="8" name="Rectangle 2"/>
          <p:cNvSpPr txBox="1">
            <a:spLocks noChangeArrowheads="1"/>
          </p:cNvSpPr>
          <p:nvPr/>
        </p:nvSpPr>
        <p:spPr bwMode="auto">
          <a:xfrm>
            <a:off x="125425" y="841829"/>
            <a:ext cx="364966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400" kern="12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2pPr>
            <a:lvl3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3pPr>
            <a:lvl4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4pPr>
            <a:lvl5pPr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latin typeface="Tahoma" panose="020B0604030504040204" pitchFamily="34" charset="0"/>
                <a:cs typeface="Arial" panose="020B0604020202020204" pitchFamily="34" charset="0"/>
              </a:defRPr>
            </a:lvl9pPr>
          </a:lstStyle>
          <a:p>
            <a:r>
              <a:rPr lang="es-PR" i="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Texto básico</a:t>
            </a:r>
            <a:endParaRPr lang="es-PR" i="0" dirty="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endParaRPr>
          </a:p>
        </p:txBody>
      </p:sp>
      <p:sp>
        <p:nvSpPr>
          <p:cNvPr id="9" name="Rectangle 3"/>
          <p:cNvSpPr txBox="1">
            <a:spLocks noChangeArrowheads="1"/>
          </p:cNvSpPr>
          <p:nvPr/>
        </p:nvSpPr>
        <p:spPr bwMode="auto">
          <a:xfrm>
            <a:off x="3505200" y="918029"/>
            <a:ext cx="544195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fontAlgn="base">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fontAlgn="base">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fontAlgn="base">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4000" i="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Isaías </a:t>
            </a:r>
            <a:r>
              <a:rPr lang="es-ES" sz="4000" i="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rPr>
              <a:t>40:1-5; 27-31; 41:8-10</a:t>
            </a:r>
            <a:endParaRPr lang="es-ES" sz="4000" i="0" dirty="0" smtClean="0">
              <a:solidFill>
                <a:schemeClr val="bg1"/>
              </a:solidFill>
              <a:effectLst>
                <a:outerShdw blurRad="38100" dist="38100" dir="2700000" algn="tl">
                  <a:srgbClr val="000000">
                    <a:alpha val="43137"/>
                  </a:srgbClr>
                </a:outerShdw>
              </a:effectLst>
              <a:latin typeface="Candara" panose="020E0502030303020204" pitchFamily="34" charset="0"/>
              <a:cs typeface="Calibri" pitchFamily="34" charset="0"/>
            </a:endParaRPr>
          </a:p>
        </p:txBody>
      </p:sp>
    </p:spTree>
    <p:extLst>
      <p:ext uri="{BB962C8B-B14F-4D97-AF65-F5344CB8AC3E}">
        <p14:creationId xmlns:p14="http://schemas.microsoft.com/office/powerpoint/2010/main" val="1094663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Fortaleza y confianza</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40.27-31</a:t>
            </a:r>
            <a:endParaRPr lang="es-PR" sz="4000" dirty="0">
              <a:solidFill>
                <a:srgbClr val="FF0000"/>
              </a:solidFill>
              <a:latin typeface="Candara" panose="020E0502030303020204" pitchFamily="34" charset="0"/>
              <a:cs typeface="Calibri" pitchFamily="34" charset="0"/>
            </a:endParaRPr>
          </a:p>
        </p:txBody>
      </p:sp>
      <p:sp>
        <p:nvSpPr>
          <p:cNvPr id="797699" name="Rectangle 3"/>
          <p:cNvSpPr>
            <a:spLocks noGrp="1" noChangeArrowheads="1"/>
          </p:cNvSpPr>
          <p:nvPr>
            <p:ph idx="1"/>
          </p:nvPr>
        </p:nvSpPr>
        <p:spPr>
          <a:xfrm>
            <a:off x="228600" y="2017713"/>
            <a:ext cx="4953000" cy="4114800"/>
          </a:xfrm>
        </p:spPr>
        <p:txBody>
          <a:bodyPr>
            <a:normAutofit fontScale="92500" lnSpcReduction="10000"/>
          </a:bodyPr>
          <a:lstStyle/>
          <a:p>
            <a:r>
              <a:rPr lang="es-ES" sz="2800" dirty="0">
                <a:solidFill>
                  <a:srgbClr val="FF0000"/>
                </a:solidFill>
                <a:latin typeface="Candara" panose="020E0502030303020204" pitchFamily="34" charset="0"/>
              </a:rPr>
              <a:t>40:27–31</a:t>
            </a:r>
            <a:r>
              <a:rPr lang="es-ES" sz="2800" dirty="0">
                <a:latin typeface="Candara" panose="020E0502030303020204" pitchFamily="34" charset="0"/>
              </a:rPr>
              <a:t> Si alguno de los de Judá está desanimado y preguntándose si Dios se preocupa todavía por ellos, dense cuenta de que a los que esperan en el Señor se les prometen nuevas fuerzas. </a:t>
            </a:r>
            <a:endParaRPr lang="es-ES" sz="2800" dirty="0" smtClean="0">
              <a:latin typeface="Candara" panose="020E0502030303020204" pitchFamily="34" charset="0"/>
            </a:endParaRPr>
          </a:p>
          <a:p>
            <a:r>
              <a:rPr lang="es-ES" sz="2800" dirty="0" smtClean="0">
                <a:latin typeface="Candara" panose="020E0502030303020204" pitchFamily="34" charset="0"/>
              </a:rPr>
              <a:t>Es </a:t>
            </a:r>
            <a:r>
              <a:rPr lang="es-ES" sz="2800" dirty="0">
                <a:latin typeface="Candara" panose="020E0502030303020204" pitchFamily="34" charset="0"/>
              </a:rPr>
              <a:t>absurdo pensar que Él cuida de Su pueblo menos que de las estrellas, a las cuales guía de un modo tan perfecto y detallado</a:t>
            </a:r>
            <a:r>
              <a:rPr lang="es-ES" sz="2800" dirty="0" smtClean="0">
                <a:latin typeface="Candara" panose="020E0502030303020204" pitchFamily="34" charset="0"/>
              </a:rPr>
              <a:t>.</a:t>
            </a:r>
            <a:endParaRPr lang="es-ES" sz="2800" dirty="0">
              <a:latin typeface="Candara" panose="020E0502030303020204" pitchFamily="34" charset="0"/>
            </a:endParaRPr>
          </a:p>
        </p:txBody>
      </p:sp>
      <p:sp>
        <p:nvSpPr>
          <p:cNvPr id="7" name="Slide Number Placeholder 7"/>
          <p:cNvSpPr>
            <a:spLocks noGrp="1"/>
          </p:cNvSpPr>
          <p:nvPr>
            <p:ph type="sldNum" sz="quarter" idx="12"/>
          </p:nvPr>
        </p:nvSpPr>
        <p:spPr/>
        <p:txBody>
          <a:bodyPr/>
          <a:lstStyle/>
          <a:p>
            <a:fld id="{03696DA0-BA98-4654-8372-F7E0471A2D36}" type="slidenum">
              <a:rPr lang="es-PR" altLang="en-US"/>
              <a:pPr/>
              <a:t>30</a:t>
            </a:fld>
            <a:endParaRPr lang="es-PR" altLang="en-US"/>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a:stretch/>
        </p:blipFill>
        <p:spPr>
          <a:xfrm>
            <a:off x="5029200" y="1816443"/>
            <a:ext cx="4114800" cy="5041557"/>
          </a:xfrm>
          <a:prstGeom prst="rect">
            <a:avLst/>
          </a:prstGeom>
        </p:spPr>
      </p:pic>
    </p:spTree>
    <p:extLst>
      <p:ext uri="{BB962C8B-B14F-4D97-AF65-F5344CB8AC3E}">
        <p14:creationId xmlns:p14="http://schemas.microsoft.com/office/powerpoint/2010/main" val="273284980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El renovado llamado de Dios</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41.8-10</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B9016861-9789-4932-81BF-0CCB1632ACB3}" type="slidenum">
              <a:rPr lang="es-PR" altLang="en-US"/>
              <a:pPr/>
              <a:t>31</a:t>
            </a:fld>
            <a:endParaRPr lang="es-PR" altLang="en-US"/>
          </a:p>
        </p:txBody>
      </p:sp>
      <p:pic>
        <p:nvPicPr>
          <p:cNvPr id="2" name="Picture 1"/>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bright="20000"/>
                    </a14:imgEffect>
                  </a14:imgLayer>
                </a14:imgProps>
              </a:ext>
              <a:ext uri="{28A0092B-C50C-407E-A947-70E740481C1C}">
                <a14:useLocalDpi xmlns:a14="http://schemas.microsoft.com/office/drawing/2010/main"/>
              </a:ext>
            </a:extLst>
          </a:blip>
          <a:srcRect l="14913" t="21484" r="581" b="6687"/>
          <a:stretch/>
        </p:blipFill>
        <p:spPr>
          <a:xfrm>
            <a:off x="0" y="1676400"/>
            <a:ext cx="9144000" cy="518160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El renovado llamado de Dios</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41.8-10</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B9016861-9789-4932-81BF-0CCB1632ACB3}" type="slidenum">
              <a:rPr lang="es-PR" altLang="en-US"/>
              <a:pPr/>
              <a:t>32</a:t>
            </a:fld>
            <a:endParaRPr lang="es-PR" altLang="en-US"/>
          </a:p>
        </p:txBody>
      </p:sp>
      <p:sp>
        <p:nvSpPr>
          <p:cNvPr id="2" name="Content Placeholder 1"/>
          <p:cNvSpPr>
            <a:spLocks noGrp="1"/>
          </p:cNvSpPr>
          <p:nvPr>
            <p:ph idx="1"/>
          </p:nvPr>
        </p:nvSpPr>
        <p:spPr>
          <a:xfrm>
            <a:off x="293687" y="2128838"/>
            <a:ext cx="8650288" cy="4114800"/>
          </a:xfrm>
        </p:spPr>
        <p:txBody>
          <a:bodyPr>
            <a:normAutofit fontScale="92500" lnSpcReduction="10000"/>
          </a:bodyPr>
          <a:lstStyle/>
          <a:p>
            <a:r>
              <a:rPr lang="es-ES" dirty="0">
                <a:latin typeface="Candara" panose="020E0502030303020204" pitchFamily="34" charset="0"/>
              </a:rPr>
              <a:t>“</a:t>
            </a:r>
            <a:r>
              <a:rPr lang="es-ES" i="1" dirty="0">
                <a:latin typeface="Candara" panose="020E0502030303020204" pitchFamily="34" charset="0"/>
              </a:rPr>
              <a:t>Pero tú, Israel, siervo mío eres; tú, Jacob, a quien yo escogí, descendencia de Abraham mi amigo. Porque te tomé de los confines de la tierra, y de tierras lejanas te llamé, y te dije: Mi siervo eres tú; te escogí, y no te deseché. No temas, porque yo estoy contigo; no desmayes, porque yo soy tu Dios que te esfuerzo; siempre te ayudaré, siempre te sustentaré con la diestra de mi justicia.</a:t>
            </a:r>
            <a:r>
              <a:rPr lang="es-ES" dirty="0">
                <a:latin typeface="Candara" panose="020E0502030303020204" pitchFamily="34" charset="0"/>
              </a:rPr>
              <a:t>” </a:t>
            </a:r>
            <a:r>
              <a:rPr lang="es-ES" dirty="0">
                <a:solidFill>
                  <a:srgbClr val="FF0000"/>
                </a:solidFill>
                <a:latin typeface="Candara" panose="020E0502030303020204" pitchFamily="34" charset="0"/>
              </a:rPr>
              <a:t>(Isaías 41.8–10, RVR60) </a:t>
            </a:r>
          </a:p>
        </p:txBody>
      </p:sp>
    </p:spTree>
    <p:extLst>
      <p:ext uri="{BB962C8B-B14F-4D97-AF65-F5344CB8AC3E}">
        <p14:creationId xmlns:p14="http://schemas.microsoft.com/office/powerpoint/2010/main" val="210316640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El renovado llamado de Dios</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41.8-10</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B9016861-9789-4932-81BF-0CCB1632ACB3}" type="slidenum">
              <a:rPr lang="es-PR" altLang="en-US"/>
              <a:pPr/>
              <a:t>33</a:t>
            </a:fld>
            <a:endParaRPr lang="es-PR" altLang="en-US"/>
          </a:p>
        </p:txBody>
      </p:sp>
      <p:sp>
        <p:nvSpPr>
          <p:cNvPr id="2" name="Content Placeholder 1"/>
          <p:cNvSpPr>
            <a:spLocks noGrp="1"/>
          </p:cNvSpPr>
          <p:nvPr>
            <p:ph idx="1"/>
          </p:nvPr>
        </p:nvSpPr>
        <p:spPr>
          <a:xfrm>
            <a:off x="293687" y="2128838"/>
            <a:ext cx="4811713" cy="4114800"/>
          </a:xfrm>
        </p:spPr>
        <p:txBody>
          <a:bodyPr>
            <a:normAutofit/>
          </a:bodyPr>
          <a:lstStyle/>
          <a:p>
            <a:r>
              <a:rPr lang="es-ES" dirty="0">
                <a:solidFill>
                  <a:srgbClr val="FF0000"/>
                </a:solidFill>
                <a:latin typeface="Candara" panose="020E0502030303020204" pitchFamily="34" charset="0"/>
              </a:rPr>
              <a:t>41:8–10</a:t>
            </a:r>
            <a:r>
              <a:rPr lang="es-ES" dirty="0">
                <a:latin typeface="Candara" panose="020E0502030303020204" pitchFamily="34" charset="0"/>
              </a:rPr>
              <a:t> Los versículos </a:t>
            </a:r>
            <a:r>
              <a:rPr lang="es-ES" dirty="0">
                <a:solidFill>
                  <a:srgbClr val="FF0000"/>
                </a:solidFill>
                <a:latin typeface="Candara" panose="020E0502030303020204" pitchFamily="34" charset="0"/>
              </a:rPr>
              <a:t>8–20 </a:t>
            </a:r>
            <a:r>
              <a:rPr lang="es-ES" dirty="0">
                <a:latin typeface="Candara" panose="020E0502030303020204" pitchFamily="34" charset="0"/>
              </a:rPr>
              <a:t>describen el amor y preocupación personal de Dios por los Suyos. </a:t>
            </a:r>
            <a:endParaRPr lang="es-ES" dirty="0" smtClean="0">
              <a:latin typeface="Candara" panose="020E0502030303020204" pitchFamily="34" charset="0"/>
            </a:endParaRPr>
          </a:p>
          <a:p>
            <a:r>
              <a:rPr lang="es-ES" dirty="0" smtClean="0">
                <a:latin typeface="Candara" panose="020E0502030303020204" pitchFamily="34" charset="0"/>
              </a:rPr>
              <a:t>La </a:t>
            </a:r>
            <a:r>
              <a:rPr lang="es-ES" dirty="0">
                <a:latin typeface="Candara" panose="020E0502030303020204" pitchFamily="34" charset="0"/>
              </a:rPr>
              <a:t>pregunta implícita es: «¿Los ídolos han cuidado tan tiernamente de vosotros?». </a:t>
            </a:r>
            <a:endParaRPr lang="es-ES" dirty="0" smtClean="0">
              <a:latin typeface="Candara" panose="020E0502030303020204" pitchFamily="34" charset="0"/>
            </a:endParaRPr>
          </a:p>
        </p:txBody>
      </p:sp>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5105400" y="1828800"/>
            <a:ext cx="4038600" cy="5029200"/>
          </a:xfrm>
          <a:prstGeom prst="rect">
            <a:avLst/>
          </a:prstGeom>
        </p:spPr>
      </p:pic>
    </p:spTree>
    <p:extLst>
      <p:ext uri="{BB962C8B-B14F-4D97-AF65-F5344CB8AC3E}">
        <p14:creationId xmlns:p14="http://schemas.microsoft.com/office/powerpoint/2010/main" val="2347620255"/>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El renovado llamado de Dios</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41.8-10</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B9016861-9789-4932-81BF-0CCB1632ACB3}" type="slidenum">
              <a:rPr lang="es-PR" altLang="en-US"/>
              <a:pPr/>
              <a:t>34</a:t>
            </a:fld>
            <a:endParaRPr lang="es-PR" altLang="en-US"/>
          </a:p>
        </p:txBody>
      </p:sp>
      <p:sp>
        <p:nvSpPr>
          <p:cNvPr id="2" name="Content Placeholder 1"/>
          <p:cNvSpPr>
            <a:spLocks noGrp="1"/>
          </p:cNvSpPr>
          <p:nvPr>
            <p:ph idx="1"/>
          </p:nvPr>
        </p:nvSpPr>
        <p:spPr>
          <a:xfrm>
            <a:off x="293687" y="2128838"/>
            <a:ext cx="4811713" cy="4114800"/>
          </a:xfrm>
        </p:spPr>
        <p:txBody>
          <a:bodyPr>
            <a:normAutofit fontScale="92500" lnSpcReduction="10000"/>
          </a:bodyPr>
          <a:lstStyle/>
          <a:p>
            <a:r>
              <a:rPr lang="es-ES" dirty="0" smtClean="0">
                <a:latin typeface="Candara" panose="020E0502030303020204" pitchFamily="34" charset="0"/>
              </a:rPr>
              <a:t>Dios </a:t>
            </a:r>
            <a:r>
              <a:rPr lang="es-ES" dirty="0">
                <a:latin typeface="Candara" panose="020E0502030303020204" pitchFamily="34" charset="0"/>
              </a:rPr>
              <a:t>les ha llamado de </a:t>
            </a:r>
            <a:r>
              <a:rPr lang="es-ES" dirty="0" err="1">
                <a:latin typeface="Candara" panose="020E0502030303020204" pitchFamily="34" charset="0"/>
              </a:rPr>
              <a:t>Ur</a:t>
            </a:r>
            <a:r>
              <a:rPr lang="es-ES" dirty="0">
                <a:latin typeface="Candara" panose="020E0502030303020204" pitchFamily="34" charset="0"/>
              </a:rPr>
              <a:t> de los Caldeos para que sean Su siervo; Él les asegura Su presencia, relación, ayuda y poder sustentador en el que debe ser uno de los versículos más hermosos de Isaías</a:t>
            </a:r>
            <a:r>
              <a:rPr lang="es-ES" dirty="0" smtClean="0">
                <a:latin typeface="Candara" panose="020E0502030303020204" pitchFamily="34" charset="0"/>
              </a:rPr>
              <a:t>:</a:t>
            </a:r>
            <a:endParaRPr lang="es-ES" dirty="0">
              <a:latin typeface="Candara" panose="020E0502030303020204" pitchFamily="34" charset="0"/>
            </a:endParaRPr>
          </a:p>
        </p:txBody>
      </p:sp>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5105400" y="1828800"/>
            <a:ext cx="4038600" cy="5029200"/>
          </a:xfrm>
          <a:prstGeom prst="rect">
            <a:avLst/>
          </a:prstGeom>
        </p:spPr>
      </p:pic>
    </p:spTree>
    <p:extLst>
      <p:ext uri="{BB962C8B-B14F-4D97-AF65-F5344CB8AC3E}">
        <p14:creationId xmlns:p14="http://schemas.microsoft.com/office/powerpoint/2010/main" val="335375933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4" name="Rectangle 2"/>
          <p:cNvSpPr>
            <a:spLocks noGrp="1" noChangeArrowheads="1"/>
          </p:cNvSpPr>
          <p:nvPr>
            <p:ph type="title"/>
          </p:nvPr>
        </p:nvSpPr>
        <p:spPr/>
        <p:txBody>
          <a:bodyPr/>
          <a:lstStyle/>
          <a:p>
            <a:r>
              <a:rPr lang="es-ES" dirty="0">
                <a:latin typeface="Candara" panose="020E0502030303020204" pitchFamily="34" charset="0"/>
                <a:cs typeface="Calibri" pitchFamily="34" charset="0"/>
              </a:rPr>
              <a:t>El renovado llamado de Dios</a:t>
            </a:r>
            <a:br>
              <a:rPr lang="es-ES" dirty="0">
                <a:latin typeface="Candara" panose="020E0502030303020204" pitchFamily="34" charset="0"/>
                <a:cs typeface="Calibri" pitchFamily="34" charset="0"/>
              </a:rPr>
            </a:br>
            <a:r>
              <a:rPr lang="es-PR" sz="4000" dirty="0">
                <a:solidFill>
                  <a:srgbClr val="FF0000"/>
                </a:solidFill>
                <a:latin typeface="Candara" panose="020E0502030303020204" pitchFamily="34" charset="0"/>
                <a:cs typeface="Calibri" pitchFamily="34" charset="0"/>
              </a:rPr>
              <a:t>Isaías 41.8-10</a:t>
            </a:r>
            <a:endParaRPr lang="es-PR" sz="4000" dirty="0">
              <a:solidFill>
                <a:srgbClr val="FF0000"/>
              </a:solidFill>
              <a:latin typeface="Candara" panose="020E0502030303020204" pitchFamily="34" charset="0"/>
              <a:cs typeface="Calibri" pitchFamily="34" charset="0"/>
            </a:endParaRPr>
          </a:p>
        </p:txBody>
      </p:sp>
      <p:sp>
        <p:nvSpPr>
          <p:cNvPr id="7" name="Slide Number Placeholder 6"/>
          <p:cNvSpPr>
            <a:spLocks noGrp="1"/>
          </p:cNvSpPr>
          <p:nvPr>
            <p:ph type="sldNum" sz="quarter" idx="12"/>
          </p:nvPr>
        </p:nvSpPr>
        <p:spPr/>
        <p:txBody>
          <a:bodyPr/>
          <a:lstStyle/>
          <a:p>
            <a:fld id="{B9016861-9789-4932-81BF-0CCB1632ACB3}" type="slidenum">
              <a:rPr lang="es-PR" altLang="en-US"/>
              <a:pPr/>
              <a:t>35</a:t>
            </a:fld>
            <a:endParaRPr lang="es-PR" altLang="en-US"/>
          </a:p>
        </p:txBody>
      </p:sp>
      <p:sp>
        <p:nvSpPr>
          <p:cNvPr id="2" name="Content Placeholder 1"/>
          <p:cNvSpPr>
            <a:spLocks noGrp="1"/>
          </p:cNvSpPr>
          <p:nvPr>
            <p:ph idx="1"/>
          </p:nvPr>
        </p:nvSpPr>
        <p:spPr>
          <a:xfrm>
            <a:off x="293687" y="2128838"/>
            <a:ext cx="7173913" cy="4114800"/>
          </a:xfrm>
        </p:spPr>
        <p:txBody>
          <a:bodyPr>
            <a:normAutofit/>
          </a:bodyPr>
          <a:lstStyle/>
          <a:p>
            <a:r>
              <a:rPr lang="es-ES" i="1" dirty="0">
                <a:latin typeface="Candara" panose="020E0502030303020204" pitchFamily="34" charset="0"/>
              </a:rPr>
              <a:t>«No temas, porque yo estoy contigo; no desmayes, porque yo soy tu Dios que te esfuerzo; siempre te ayudaré, siempre te sustentaré con la diestra de mi justicia</a:t>
            </a:r>
            <a:r>
              <a:rPr lang="es-ES" i="1" dirty="0" smtClean="0">
                <a:latin typeface="Candara" panose="020E0502030303020204" pitchFamily="34" charset="0"/>
              </a:rPr>
              <a:t>».</a:t>
            </a:r>
            <a:endParaRPr lang="es-ES" i="1" dirty="0">
              <a:latin typeface="Candara" panose="020E0502030303020204" pitchFamily="34" charset="0"/>
            </a:endParaRPr>
          </a:p>
        </p:txBody>
      </p:sp>
    </p:spTree>
    <p:extLst>
      <p:ext uri="{BB962C8B-B14F-4D97-AF65-F5344CB8AC3E}">
        <p14:creationId xmlns:p14="http://schemas.microsoft.com/office/powerpoint/2010/main" val="533335972"/>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349804-8E33-4645-8FF9-2CD4C3BC13AA}" type="slidenum">
              <a:rPr lang="es-PR" altLang="en-US"/>
              <a:pPr/>
              <a:t>36</a:t>
            </a:fld>
            <a:endParaRPr lang="es-PR" altLang="en-US"/>
          </a:p>
        </p:txBody>
      </p:sp>
      <p:sp>
        <p:nvSpPr>
          <p:cNvPr id="306178"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306179" name="Rectangle 3"/>
          <p:cNvSpPr>
            <a:spLocks noGrp="1" noChangeArrowheads="1"/>
          </p:cNvSpPr>
          <p:nvPr>
            <p:ph type="body" idx="1"/>
          </p:nvPr>
        </p:nvSpPr>
        <p:spPr>
          <a:xfrm>
            <a:off x="457200" y="2017713"/>
            <a:ext cx="8497888" cy="4154487"/>
          </a:xfrm>
        </p:spPr>
        <p:txBody>
          <a:bodyPr/>
          <a:lstStyle/>
          <a:p>
            <a:pPr marL="609600" indent="-609600">
              <a:buSzPct val="85000"/>
              <a:buFont typeface="Wingdings" panose="05000000000000000000" pitchFamily="2" charset="2"/>
              <a:buAutoNum type="arabicPeriod"/>
            </a:pPr>
            <a:r>
              <a:rPr lang="es-PR" altLang="en-US" sz="2800" dirty="0" smtClean="0">
                <a:latin typeface="Candara" panose="020E0502030303020204" pitchFamily="34" charset="0"/>
              </a:rPr>
              <a:t>No importa la gravedad de nuestro pecado, el deseo de Dios es de perdonarnos.</a:t>
            </a:r>
          </a:p>
          <a:p>
            <a:pPr marL="1009650" lvl="1" indent="-609600">
              <a:buSzPct val="85000"/>
              <a:buFont typeface="Wingdings" panose="05000000000000000000" pitchFamily="2" charset="2"/>
              <a:buAutoNum type="arabicPeriod"/>
            </a:pPr>
            <a:r>
              <a:rPr lang="es-PR" altLang="en-US" dirty="0" smtClean="0">
                <a:latin typeface="Candara" panose="020E0502030303020204" pitchFamily="34" charset="0"/>
              </a:rPr>
              <a:t>El mensaje del Libro de Consolación es que Dios busca a su pueblo, quiere perdonarles y consolarles.</a:t>
            </a:r>
          </a:p>
          <a:p>
            <a:pPr marL="1009650" lvl="1" indent="-609600">
              <a:buSzPct val="85000"/>
              <a:buFont typeface="Wingdings" panose="05000000000000000000" pitchFamily="2" charset="2"/>
              <a:buAutoNum type="arabicPeriod"/>
            </a:pPr>
            <a:r>
              <a:rPr lang="es-PR" altLang="en-US" dirty="0" smtClean="0">
                <a:latin typeface="Candara" panose="020E0502030303020204" pitchFamily="34" charset="0"/>
              </a:rPr>
              <a:t>Sigue haciéndolo con su Palabra que nos proclama que “de tal manera nos amó” que ha preparado el camino para nuestro perdón.</a:t>
            </a:r>
            <a:endParaRPr lang="es-PR" altLang="en-US" sz="3200" dirty="0">
              <a:latin typeface="Candara" panose="020E0502030303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81800" y="-13996"/>
            <a:ext cx="2362200" cy="1775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Effect transition="in" filter="dissolve">
                                      <p:cBhvr>
                                        <p:cTn id="7" dur="500"/>
                                        <p:tgtEl>
                                          <p:spTgt spid="3061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6179">
                                            <p:txEl>
                                              <p:pRg st="1" end="1"/>
                                            </p:txEl>
                                          </p:spTgt>
                                        </p:tgtEl>
                                        <p:attrNameLst>
                                          <p:attrName>style.visibility</p:attrName>
                                        </p:attrNameLst>
                                      </p:cBhvr>
                                      <p:to>
                                        <p:strVal val="visible"/>
                                      </p:to>
                                    </p:set>
                                    <p:animEffect transition="in" filter="dissolve">
                                      <p:cBhvr>
                                        <p:cTn id="10" dur="500"/>
                                        <p:tgtEl>
                                          <p:spTgt spid="30617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6179">
                                            <p:txEl>
                                              <p:pRg st="2" end="2"/>
                                            </p:txEl>
                                          </p:spTgt>
                                        </p:tgtEl>
                                        <p:attrNameLst>
                                          <p:attrName>style.visibility</p:attrName>
                                        </p:attrNameLst>
                                      </p:cBhvr>
                                      <p:to>
                                        <p:strVal val="visible"/>
                                      </p:to>
                                    </p:set>
                                    <p:animEffect transition="in" filter="dissolve">
                                      <p:cBhvr>
                                        <p:cTn id="13" dur="500"/>
                                        <p:tgtEl>
                                          <p:spTgt spid="306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349804-8E33-4645-8FF9-2CD4C3BC13AA}" type="slidenum">
              <a:rPr lang="es-PR" altLang="en-US"/>
              <a:pPr/>
              <a:t>37</a:t>
            </a:fld>
            <a:endParaRPr lang="es-PR" altLang="en-US"/>
          </a:p>
        </p:txBody>
      </p:sp>
      <p:sp>
        <p:nvSpPr>
          <p:cNvPr id="306178"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306179" name="Rectangle 3"/>
          <p:cNvSpPr>
            <a:spLocks noGrp="1" noChangeArrowheads="1"/>
          </p:cNvSpPr>
          <p:nvPr>
            <p:ph type="body" idx="1"/>
          </p:nvPr>
        </p:nvSpPr>
        <p:spPr>
          <a:xfrm>
            <a:off x="457200" y="2017713"/>
            <a:ext cx="8497888" cy="4154487"/>
          </a:xfrm>
        </p:spPr>
        <p:txBody>
          <a:bodyPr/>
          <a:lstStyle/>
          <a:p>
            <a:pPr marL="609600" indent="-609600">
              <a:buSzPct val="85000"/>
              <a:buFont typeface="+mj-lt"/>
              <a:buAutoNum type="arabicPeriod" startAt="2"/>
            </a:pPr>
            <a:r>
              <a:rPr lang="es-PR" altLang="en-US" sz="2800" dirty="0" smtClean="0">
                <a:latin typeface="Candara" panose="020E0502030303020204" pitchFamily="34" charset="0"/>
              </a:rPr>
              <a:t>En Cristo Jesús el mundo ha visto la gloria de Dios.</a:t>
            </a:r>
          </a:p>
          <a:p>
            <a:pPr marL="1009650" lvl="1" indent="-609600">
              <a:buSzPct val="85000"/>
              <a:buFont typeface="+mj-lt"/>
              <a:buAutoNum type="arabicPeriod"/>
            </a:pPr>
            <a:r>
              <a:rPr lang="es-PR" altLang="en-US" dirty="0" smtClean="0">
                <a:latin typeface="Candara" panose="020E0502030303020204" pitchFamily="34" charset="0"/>
              </a:rPr>
              <a:t>Por medio de nuestro testimonio fiel a Él su gloria siendo proclamada al mundo.</a:t>
            </a:r>
            <a:endParaRPr lang="es-PR" altLang="en-US" sz="3600" dirty="0">
              <a:latin typeface="Candara" panose="020E0502030303020204" pitchFamily="34" charset="0"/>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81800" y="-13996"/>
            <a:ext cx="2362200" cy="1775266"/>
          </a:xfrm>
          <a:prstGeom prst="rect">
            <a:avLst/>
          </a:prstGeom>
        </p:spPr>
      </p:pic>
    </p:spTree>
    <p:extLst>
      <p:ext uri="{BB962C8B-B14F-4D97-AF65-F5344CB8AC3E}">
        <p14:creationId xmlns:p14="http://schemas.microsoft.com/office/powerpoint/2010/main" val="30627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Effect transition="in" filter="dissolve">
                                      <p:cBhvr>
                                        <p:cTn id="7" dur="500"/>
                                        <p:tgtEl>
                                          <p:spTgt spid="3061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6179">
                                            <p:txEl>
                                              <p:pRg st="1" end="1"/>
                                            </p:txEl>
                                          </p:spTgt>
                                        </p:tgtEl>
                                        <p:attrNameLst>
                                          <p:attrName>style.visibility</p:attrName>
                                        </p:attrNameLst>
                                      </p:cBhvr>
                                      <p:to>
                                        <p:strVal val="visible"/>
                                      </p:to>
                                    </p:set>
                                    <p:animEffect transition="in" filter="dissolve">
                                      <p:cBhvr>
                                        <p:cTn id="10" dur="500"/>
                                        <p:tgtEl>
                                          <p:spTgt spid="3061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349804-8E33-4645-8FF9-2CD4C3BC13AA}" type="slidenum">
              <a:rPr lang="es-PR" altLang="en-US"/>
              <a:pPr/>
              <a:t>38</a:t>
            </a:fld>
            <a:endParaRPr lang="es-PR" altLang="en-US"/>
          </a:p>
        </p:txBody>
      </p:sp>
      <p:sp>
        <p:nvSpPr>
          <p:cNvPr id="306178"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306179" name="Rectangle 3"/>
          <p:cNvSpPr>
            <a:spLocks noGrp="1" noChangeArrowheads="1"/>
          </p:cNvSpPr>
          <p:nvPr>
            <p:ph type="body" idx="1"/>
          </p:nvPr>
        </p:nvSpPr>
        <p:spPr>
          <a:xfrm>
            <a:off x="457200" y="2017713"/>
            <a:ext cx="8497888" cy="4154487"/>
          </a:xfrm>
        </p:spPr>
        <p:txBody>
          <a:bodyPr/>
          <a:lstStyle/>
          <a:p>
            <a:pPr marL="609600" indent="-609600">
              <a:buSzPct val="85000"/>
              <a:buFont typeface="+mj-lt"/>
              <a:buAutoNum type="arabicPeriod" startAt="3"/>
            </a:pPr>
            <a:r>
              <a:rPr lang="es-PR" altLang="en-US" sz="2800" dirty="0" smtClean="0">
                <a:latin typeface="Candara" panose="020E0502030303020204" pitchFamily="34" charset="0"/>
              </a:rPr>
              <a:t>Para la persona sumamente cansada Dios tiene una reserva de nuevas fuerzas que quiere darle.</a:t>
            </a:r>
          </a:p>
          <a:p>
            <a:pPr marL="1009650" lvl="1" indent="-609600">
              <a:buSzPct val="85000"/>
              <a:buFont typeface="+mj-lt"/>
              <a:buAutoNum type="arabicPeriod"/>
            </a:pPr>
            <a:r>
              <a:rPr lang="es-PR" altLang="en-US" dirty="0" smtClean="0">
                <a:latin typeface="Candara" panose="020E0502030303020204" pitchFamily="34" charset="0"/>
              </a:rPr>
              <a:t>Dios quiere ser nuestra fuente de fuerza y paz.</a:t>
            </a:r>
          </a:p>
          <a:p>
            <a:pPr marL="1009650" lvl="1" indent="-609600">
              <a:buSzPct val="85000"/>
              <a:buFont typeface="+mj-lt"/>
              <a:buAutoNum type="arabicPeriod"/>
            </a:pPr>
            <a:r>
              <a:rPr lang="es-PR" altLang="en-US" dirty="0" smtClean="0">
                <a:latin typeface="Candara" panose="020E0502030303020204" pitchFamily="34" charset="0"/>
              </a:rPr>
              <a:t>Nos ofrece su fuerza para cuando sentimos que ya no tenemos ninguna.</a:t>
            </a:r>
          </a:p>
          <a:p>
            <a:pPr marL="1009650" lvl="1" indent="-609600">
              <a:buSzPct val="85000"/>
              <a:buFont typeface="+mj-lt"/>
              <a:buAutoNum type="arabicPeriod"/>
            </a:pPr>
            <a:r>
              <a:rPr lang="es-PR" altLang="en-US" dirty="0" smtClean="0">
                <a:latin typeface="Candara" panose="020E0502030303020204" pitchFamily="34" charset="0"/>
              </a:rPr>
              <a:t>Dios puede hacerlo porque “no se cansa ni se fatiga”.  Son buenas nuevas para cada persona.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81800" y="-13996"/>
            <a:ext cx="2362200" cy="1775266"/>
          </a:xfrm>
          <a:prstGeom prst="rect">
            <a:avLst/>
          </a:prstGeom>
        </p:spPr>
      </p:pic>
    </p:spTree>
    <p:extLst>
      <p:ext uri="{BB962C8B-B14F-4D97-AF65-F5344CB8AC3E}">
        <p14:creationId xmlns:p14="http://schemas.microsoft.com/office/powerpoint/2010/main" val="29477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Effect transition="in" filter="dissolve">
                                      <p:cBhvr>
                                        <p:cTn id="7" dur="500"/>
                                        <p:tgtEl>
                                          <p:spTgt spid="3061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6179">
                                            <p:txEl>
                                              <p:pRg st="1" end="1"/>
                                            </p:txEl>
                                          </p:spTgt>
                                        </p:tgtEl>
                                        <p:attrNameLst>
                                          <p:attrName>style.visibility</p:attrName>
                                        </p:attrNameLst>
                                      </p:cBhvr>
                                      <p:to>
                                        <p:strVal val="visible"/>
                                      </p:to>
                                    </p:set>
                                    <p:animEffect transition="in" filter="dissolve">
                                      <p:cBhvr>
                                        <p:cTn id="10" dur="500"/>
                                        <p:tgtEl>
                                          <p:spTgt spid="30617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6179">
                                            <p:txEl>
                                              <p:pRg st="2" end="2"/>
                                            </p:txEl>
                                          </p:spTgt>
                                        </p:tgtEl>
                                        <p:attrNameLst>
                                          <p:attrName>style.visibility</p:attrName>
                                        </p:attrNameLst>
                                      </p:cBhvr>
                                      <p:to>
                                        <p:strVal val="visible"/>
                                      </p:to>
                                    </p:set>
                                    <p:animEffect transition="in" filter="dissolve">
                                      <p:cBhvr>
                                        <p:cTn id="13" dur="500"/>
                                        <p:tgtEl>
                                          <p:spTgt spid="306179">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06179">
                                            <p:txEl>
                                              <p:pRg st="3" end="3"/>
                                            </p:txEl>
                                          </p:spTgt>
                                        </p:tgtEl>
                                        <p:attrNameLst>
                                          <p:attrName>style.visibility</p:attrName>
                                        </p:attrNameLst>
                                      </p:cBhvr>
                                      <p:to>
                                        <p:strVal val="visible"/>
                                      </p:to>
                                    </p:set>
                                    <p:animEffect transition="in" filter="dissolve">
                                      <p:cBhvr>
                                        <p:cTn id="16" dur="500"/>
                                        <p:tgtEl>
                                          <p:spTgt spid="30617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C349804-8E33-4645-8FF9-2CD4C3BC13AA}" type="slidenum">
              <a:rPr lang="es-PR" altLang="en-US"/>
              <a:pPr/>
              <a:t>39</a:t>
            </a:fld>
            <a:endParaRPr lang="es-PR" altLang="en-US"/>
          </a:p>
        </p:txBody>
      </p:sp>
      <p:sp>
        <p:nvSpPr>
          <p:cNvPr id="306178" name="Rectangle 2"/>
          <p:cNvSpPr>
            <a:spLocks noGrp="1" noChangeArrowheads="1"/>
          </p:cNvSpPr>
          <p:nvPr>
            <p:ph type="title"/>
          </p:nvPr>
        </p:nvSpPr>
        <p:spPr/>
        <p:txBody>
          <a:bodyPr/>
          <a:lstStyle/>
          <a:p>
            <a:r>
              <a:rPr lang="es-PR" altLang="en-US">
                <a:latin typeface="Candara" panose="020E0502030303020204" pitchFamily="34" charset="0"/>
              </a:rPr>
              <a:t>Aplicaciones</a:t>
            </a:r>
          </a:p>
        </p:txBody>
      </p:sp>
      <p:sp>
        <p:nvSpPr>
          <p:cNvPr id="306179" name="Rectangle 3"/>
          <p:cNvSpPr>
            <a:spLocks noGrp="1" noChangeArrowheads="1"/>
          </p:cNvSpPr>
          <p:nvPr>
            <p:ph type="body" idx="1"/>
          </p:nvPr>
        </p:nvSpPr>
        <p:spPr>
          <a:xfrm>
            <a:off x="457200" y="2017713"/>
            <a:ext cx="8497888" cy="4154487"/>
          </a:xfrm>
        </p:spPr>
        <p:txBody>
          <a:bodyPr/>
          <a:lstStyle/>
          <a:p>
            <a:pPr marL="609600" indent="-609600">
              <a:buSzPct val="85000"/>
              <a:buFont typeface="+mj-lt"/>
              <a:buAutoNum type="arabicPeriod" startAt="4"/>
            </a:pPr>
            <a:r>
              <a:rPr lang="es-PR" altLang="en-US" sz="2800" dirty="0" smtClean="0">
                <a:latin typeface="Candara" panose="020E0502030303020204" pitchFamily="34" charset="0"/>
              </a:rPr>
              <a:t>El más grande estímulo para enfrentar tareas difíciles es la presencia de Dios en nosotros.</a:t>
            </a:r>
          </a:p>
          <a:p>
            <a:pPr marL="1009650" lvl="1" indent="-609600">
              <a:buSzPct val="85000"/>
              <a:buFont typeface="+mj-lt"/>
              <a:buAutoNum type="arabicPeriod"/>
            </a:pPr>
            <a:r>
              <a:rPr lang="es-PR" altLang="en-US" dirty="0" smtClean="0">
                <a:latin typeface="Candara" panose="020E0502030303020204" pitchFamily="34" charset="0"/>
              </a:rPr>
              <a:t>No hay que tener porque Él está con nosotros; en la presencia del Espíritu Santo prometida por Cristo, Dios obra con nosotros, animándonos, guiándonos, enseñándonos y consolándonos.</a:t>
            </a:r>
          </a:p>
          <a:p>
            <a:pPr marL="1009650" lvl="1" indent="-609600">
              <a:buSzPct val="85000"/>
              <a:buFont typeface="+mj-lt"/>
              <a:buAutoNum type="arabicPeriod"/>
            </a:pPr>
            <a:r>
              <a:rPr lang="es-PR" altLang="en-US" dirty="0" smtClean="0">
                <a:latin typeface="Candara" panose="020E0502030303020204" pitchFamily="34" charset="0"/>
              </a:rPr>
              <a:t>¡Gracias a Dios por su presencia en nuestra vida!</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81800" y="-13996"/>
            <a:ext cx="2362200" cy="1775266"/>
          </a:xfrm>
          <a:prstGeom prst="rect">
            <a:avLst/>
          </a:prstGeom>
        </p:spPr>
      </p:pic>
    </p:spTree>
    <p:extLst>
      <p:ext uri="{BB962C8B-B14F-4D97-AF65-F5344CB8AC3E}">
        <p14:creationId xmlns:p14="http://schemas.microsoft.com/office/powerpoint/2010/main" val="58968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nodeType="after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Effect transition="in" filter="dissolve">
                                      <p:cBhvr>
                                        <p:cTn id="7" dur="500"/>
                                        <p:tgtEl>
                                          <p:spTgt spid="306179">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6179">
                                            <p:txEl>
                                              <p:pRg st="1" end="1"/>
                                            </p:txEl>
                                          </p:spTgt>
                                        </p:tgtEl>
                                        <p:attrNameLst>
                                          <p:attrName>style.visibility</p:attrName>
                                        </p:attrNameLst>
                                      </p:cBhvr>
                                      <p:to>
                                        <p:strVal val="visible"/>
                                      </p:to>
                                    </p:set>
                                    <p:animEffect transition="in" filter="dissolve">
                                      <p:cBhvr>
                                        <p:cTn id="10" dur="500"/>
                                        <p:tgtEl>
                                          <p:spTgt spid="306179">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6179">
                                            <p:txEl>
                                              <p:pRg st="2" end="2"/>
                                            </p:txEl>
                                          </p:spTgt>
                                        </p:tgtEl>
                                        <p:attrNameLst>
                                          <p:attrName>style.visibility</p:attrName>
                                        </p:attrNameLst>
                                      </p:cBhvr>
                                      <p:to>
                                        <p:strVal val="visible"/>
                                      </p:to>
                                    </p:set>
                                    <p:animEffect transition="in" filter="dissolve">
                                      <p:cBhvr>
                                        <p:cTn id="13" dur="500"/>
                                        <p:tgtEl>
                                          <p:spTgt spid="306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7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ollos"/>
          <p:cNvPicPr>
            <a:picLocks noChangeAspect="1" noChangeArrowheads="1"/>
          </p:cNvPicPr>
          <p:nvPr/>
        </p:nvPicPr>
        <p:blipFill>
          <a:blip r:embed="rId3" cstate="email">
            <a:lum bright="10000" contrast="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5"/>
          <p:cNvSpPr>
            <a:spLocks noGrp="1"/>
          </p:cNvSpPr>
          <p:nvPr>
            <p:ph type="sldNum" sz="quarter" idx="12"/>
          </p:nvPr>
        </p:nvSpPr>
        <p:spPr/>
        <p:txBody>
          <a:bodyPr/>
          <a:lstStyle/>
          <a:p>
            <a:fld id="{0D4A1DA4-C0EE-4DA4-9CBA-9705CE185F09}" type="slidenum">
              <a:rPr lang="es-PR" altLang="en-US"/>
              <a:pPr/>
              <a:t>4</a:t>
            </a:fld>
            <a:endParaRPr lang="es-PR" altLang="en-US"/>
          </a:p>
        </p:txBody>
      </p:sp>
      <p:sp>
        <p:nvSpPr>
          <p:cNvPr id="29698" name="Rectangle 2"/>
          <p:cNvSpPr>
            <a:spLocks noGrp="1" noChangeArrowheads="1"/>
          </p:cNvSpPr>
          <p:nvPr>
            <p:ph type="title"/>
          </p:nvPr>
        </p:nvSpPr>
        <p:spPr>
          <a:xfrm>
            <a:off x="2286000" y="214313"/>
            <a:ext cx="6657975" cy="1077913"/>
          </a:xfrm>
        </p:spPr>
        <p:txBody>
          <a:bodyPr/>
          <a:lstStyle/>
          <a:p>
            <a:r>
              <a:rPr lang="es-PR" altLang="en-US" dirty="0">
                <a:latin typeface="Candara" panose="020E0502030303020204" pitchFamily="34" charset="0"/>
              </a:rPr>
              <a:t>Versículo Clave:</a:t>
            </a:r>
          </a:p>
        </p:txBody>
      </p:sp>
      <p:sp>
        <p:nvSpPr>
          <p:cNvPr id="29720" name="Rectangle 24"/>
          <p:cNvSpPr>
            <a:spLocks noGrp="1" noChangeArrowheads="1"/>
          </p:cNvSpPr>
          <p:nvPr>
            <p:ph type="body" idx="1"/>
          </p:nvPr>
        </p:nvSpPr>
        <p:spPr>
          <a:xfrm>
            <a:off x="2286000" y="1292226"/>
            <a:ext cx="6669088" cy="4840287"/>
          </a:xfrm>
        </p:spPr>
        <p:txBody>
          <a:bodyPr/>
          <a:lstStyle/>
          <a:p>
            <a:r>
              <a:rPr lang="es-ES" sz="3600" dirty="0">
                <a:latin typeface="Candara" panose="020E0502030303020204" pitchFamily="34" charset="0"/>
              </a:rPr>
              <a:t>“</a:t>
            </a:r>
            <a:r>
              <a:rPr lang="es-ES" sz="3600" i="1" dirty="0">
                <a:latin typeface="Candara" panose="020E0502030303020204" pitchFamily="34" charset="0"/>
              </a:rPr>
              <a:t>Los muchachos se fatigan y se cansan, los jóvenes flaquean y caen; pero los que esperan a Jehová tendrán nuevas fuerzas; levantarán alas como las águilas; correrán, y no se cansarán; caminarán, y no se fatigarán.</a:t>
            </a:r>
            <a:r>
              <a:rPr lang="es-ES" sz="3600" dirty="0">
                <a:latin typeface="Candara" panose="020E0502030303020204" pitchFamily="34" charset="0"/>
              </a:rPr>
              <a:t>” </a:t>
            </a:r>
            <a:r>
              <a:rPr lang="es-ES" sz="3600" dirty="0">
                <a:solidFill>
                  <a:srgbClr val="FF0000"/>
                </a:solidFill>
                <a:latin typeface="Candara" panose="020E0502030303020204" pitchFamily="34" charset="0"/>
              </a:rPr>
              <a:t>(Isaías 40.30–31, RVR60)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Grp="1" noChangeArrowheads="1"/>
          </p:cNvSpPr>
          <p:nvPr>
            <p:ph type="sldNum" sz="quarter" idx="12"/>
          </p:nvPr>
        </p:nvSpPr>
        <p:spPr>
          <a:ln/>
        </p:spPr>
        <p:txBody>
          <a:bodyPr/>
          <a:lstStyle/>
          <a:p>
            <a:pPr>
              <a:defRPr/>
            </a:pPr>
            <a:fld id="{218A1B8D-2211-4267-85EA-46D8260B611F}" type="slidenum">
              <a:rPr lang="en-US">
                <a:solidFill>
                  <a:srgbClr val="000000"/>
                </a:solidFill>
              </a:rPr>
              <a:pPr>
                <a:defRPr/>
              </a:pPr>
              <a:t>40</a:t>
            </a:fld>
            <a:endParaRPr lang="en-US">
              <a:solidFill>
                <a:srgbClr val="000000"/>
              </a:solidFill>
            </a:endParaRPr>
          </a:p>
        </p:txBody>
      </p:sp>
      <p:sp>
        <p:nvSpPr>
          <p:cNvPr id="260098" name="Rectangle 2"/>
          <p:cNvSpPr>
            <a:spLocks noGrp="1" noChangeArrowheads="1"/>
          </p:cNvSpPr>
          <p:nvPr>
            <p:ph type="title" idx="4294967295"/>
          </p:nvPr>
        </p:nvSpPr>
        <p:spPr/>
        <p:txBody>
          <a:bodyPr/>
          <a:lstStyle/>
          <a:p>
            <a:r>
              <a:rPr lang="es-PR" noProof="0" dirty="0" smtClean="0">
                <a:latin typeface="Candara" panose="020E0502030303020204" pitchFamily="34" charset="0"/>
                <a:cs typeface="Calibri" pitchFamily="34" charset="0"/>
              </a:rPr>
              <a:t>Bibliografía</a:t>
            </a:r>
          </a:p>
        </p:txBody>
      </p:sp>
      <p:sp>
        <p:nvSpPr>
          <p:cNvPr id="260099" name="Rectangle 3"/>
          <p:cNvSpPr>
            <a:spLocks noGrp="1" noChangeArrowheads="1"/>
          </p:cNvSpPr>
          <p:nvPr>
            <p:ph type="body" idx="4294967295"/>
          </p:nvPr>
        </p:nvSpPr>
        <p:spPr>
          <a:xfrm>
            <a:off x="152400" y="1941513"/>
            <a:ext cx="8791576" cy="4759325"/>
          </a:xfrm>
        </p:spPr>
        <p:txBody>
          <a:bodyPr>
            <a:normAutofit fontScale="85000" lnSpcReduction="20000"/>
          </a:bodyPr>
          <a:lstStyle/>
          <a:p>
            <a:pPr>
              <a:lnSpc>
                <a:spcPct val="80000"/>
              </a:lnSpc>
              <a:spcAft>
                <a:spcPts val="600"/>
              </a:spcAft>
              <a:buNone/>
            </a:pPr>
            <a:r>
              <a:rPr lang="es-PR" sz="1400" noProof="0" dirty="0" smtClean="0">
                <a:latin typeface="Candara" panose="020E0502030303020204" pitchFamily="34" charset="0"/>
                <a:cs typeface="Calibri" pitchFamily="34" charset="0"/>
              </a:rPr>
              <a:t>Carson, D., France, R., </a:t>
            </a:r>
            <a:r>
              <a:rPr lang="es-PR" sz="1400" noProof="0" dirty="0" err="1" smtClean="0">
                <a:latin typeface="Candara" panose="020E0502030303020204" pitchFamily="34" charset="0"/>
                <a:cs typeface="Calibri" pitchFamily="34" charset="0"/>
              </a:rPr>
              <a:t>Motyer</a:t>
            </a:r>
            <a:r>
              <a:rPr lang="es-PR" sz="1400" noProof="0" dirty="0" smtClean="0">
                <a:latin typeface="Candara" panose="020E0502030303020204" pitchFamily="34" charset="0"/>
                <a:cs typeface="Calibri" pitchFamily="34" charset="0"/>
              </a:rPr>
              <a:t>, J., &amp; </a:t>
            </a:r>
            <a:r>
              <a:rPr lang="es-PR" sz="1400" noProof="0" dirty="0" err="1" smtClean="0">
                <a:latin typeface="Candara" panose="020E0502030303020204" pitchFamily="34" charset="0"/>
                <a:cs typeface="Calibri" pitchFamily="34" charset="0"/>
              </a:rPr>
              <a:t>Wenham</a:t>
            </a:r>
            <a:r>
              <a:rPr lang="es-PR" sz="1400" noProof="0" dirty="0" smtClean="0">
                <a:latin typeface="Candara" panose="020E0502030303020204" pitchFamily="34" charset="0"/>
                <a:cs typeface="Calibri" pitchFamily="34" charset="0"/>
              </a:rPr>
              <a:t>, G. (2000, c1999). </a:t>
            </a:r>
            <a:r>
              <a:rPr lang="es-PR" sz="1400" i="1" noProof="0" dirty="0" smtClean="0">
                <a:latin typeface="Candara" panose="020E0502030303020204" pitchFamily="34" charset="0"/>
                <a:cs typeface="Calibri" pitchFamily="34" charset="0"/>
              </a:rPr>
              <a:t>Nuevo comentario Bíblico : Siglo veintiuno</a:t>
            </a:r>
            <a:r>
              <a:rPr lang="es-PR" sz="1400" noProof="0" dirty="0" smtClean="0">
                <a:latin typeface="Candara" panose="020E0502030303020204" pitchFamily="34" charset="0"/>
                <a:cs typeface="Calibri" pitchFamily="34" charset="0"/>
              </a:rPr>
              <a:t> (</a:t>
            </a:r>
            <a:r>
              <a:rPr lang="es-PR" sz="1400" noProof="0" dirty="0" err="1" smtClean="0">
                <a:latin typeface="Candara" panose="020E0502030303020204" pitchFamily="34" charset="0"/>
                <a:cs typeface="Calibri" pitchFamily="34" charset="0"/>
              </a:rPr>
              <a:t>electronic</a:t>
            </a:r>
            <a:r>
              <a:rPr lang="es-PR" sz="1400" noProof="0" dirty="0" smtClean="0">
                <a:latin typeface="Candara" panose="020E0502030303020204" pitchFamily="34" charset="0"/>
                <a:cs typeface="Calibri" pitchFamily="34" charset="0"/>
              </a:rPr>
              <a:t> ed.) (Isaías 1-5). Miami: Sociedades </a:t>
            </a:r>
            <a:r>
              <a:rPr lang="es-PR" sz="1400" noProof="0" dirty="0" err="1" smtClean="0">
                <a:latin typeface="Candara" panose="020E0502030303020204" pitchFamily="34" charset="0"/>
                <a:cs typeface="Calibri" pitchFamily="34" charset="0"/>
              </a:rPr>
              <a:t>Bı́blicas</a:t>
            </a:r>
            <a:r>
              <a:rPr lang="es-PR" sz="1400" noProof="0" dirty="0" smtClean="0">
                <a:latin typeface="Candara" panose="020E0502030303020204" pitchFamily="34" charset="0"/>
                <a:cs typeface="Calibri" pitchFamily="34" charset="0"/>
              </a:rPr>
              <a:t> Unidas.</a:t>
            </a:r>
          </a:p>
          <a:p>
            <a:pPr>
              <a:lnSpc>
                <a:spcPct val="80000"/>
              </a:lnSpc>
              <a:spcAft>
                <a:spcPts val="600"/>
              </a:spcAft>
              <a:buNone/>
            </a:pPr>
            <a:r>
              <a:rPr lang="es-PR" sz="1400" noProof="0" dirty="0" smtClean="0">
                <a:latin typeface="Candara" panose="020E0502030303020204" pitchFamily="34" charset="0"/>
                <a:cs typeface="Calibri" pitchFamily="34" charset="0"/>
              </a:rPr>
              <a:t>Douglas, J.D. </a:t>
            </a:r>
            <a:r>
              <a:rPr lang="es-PR" sz="1400" i="1" noProof="0" dirty="0" smtClean="0">
                <a:latin typeface="Candara" panose="020E0502030303020204" pitchFamily="34" charset="0"/>
                <a:cs typeface="Calibri" pitchFamily="34" charset="0"/>
              </a:rPr>
              <a:t>Nuevo Diccionario Bíblico : Primera Edición</a:t>
            </a:r>
            <a:r>
              <a:rPr lang="es-PR" sz="1400" noProof="0" dirty="0" smtClean="0">
                <a:latin typeface="Candara" panose="020E0502030303020204" pitchFamily="34" charset="0"/>
                <a:cs typeface="Calibri" pitchFamily="34" charset="0"/>
              </a:rPr>
              <a:t>. Miami: Sociedades Bíblicas Unidas, 2000.</a:t>
            </a:r>
          </a:p>
          <a:p>
            <a:pPr>
              <a:lnSpc>
                <a:spcPct val="80000"/>
              </a:lnSpc>
              <a:spcAft>
                <a:spcPts val="600"/>
              </a:spcAft>
              <a:buNone/>
            </a:pPr>
            <a:r>
              <a:rPr lang="es-PR" sz="1400" i="1" noProof="0" dirty="0" smtClean="0">
                <a:latin typeface="Candara" panose="020E0502030303020204" pitchFamily="34" charset="0"/>
                <a:cs typeface="Calibri" pitchFamily="34" charset="0"/>
              </a:rPr>
              <a:t>LBLA Mapas</a:t>
            </a:r>
            <a:r>
              <a:rPr lang="es-PR" sz="1400" noProof="0" dirty="0" smtClean="0">
                <a:latin typeface="Candara" panose="020E0502030303020204" pitchFamily="34" charset="0"/>
                <a:cs typeface="Calibri" pitchFamily="34" charset="0"/>
              </a:rPr>
              <a:t>, </a:t>
            </a:r>
            <a:r>
              <a:rPr lang="es-PR" sz="1400" noProof="0" dirty="0" err="1" smtClean="0">
                <a:latin typeface="Candara" panose="020E0502030303020204" pitchFamily="34" charset="0"/>
                <a:cs typeface="Calibri" pitchFamily="34" charset="0"/>
              </a:rPr>
              <a:t>electronic</a:t>
            </a:r>
            <a:r>
              <a:rPr lang="es-PR" sz="1400" noProof="0" dirty="0" smtClean="0">
                <a:latin typeface="Candara" panose="020E0502030303020204" pitchFamily="34" charset="0"/>
                <a:cs typeface="Calibri" pitchFamily="34" charset="0"/>
              </a:rPr>
              <a:t> ed. La </a:t>
            </a:r>
            <a:r>
              <a:rPr lang="es-PR" sz="1400" noProof="0" dirty="0" err="1" smtClean="0">
                <a:latin typeface="Candara" panose="020E0502030303020204" pitchFamily="34" charset="0"/>
                <a:cs typeface="Calibri" pitchFamily="34" charset="0"/>
              </a:rPr>
              <a:t>Habra</a:t>
            </a:r>
            <a:r>
              <a:rPr lang="es-PR" sz="1400" noProof="0" dirty="0" smtClean="0">
                <a:latin typeface="Candara" panose="020E0502030303020204" pitchFamily="34" charset="0"/>
                <a:cs typeface="Calibri" pitchFamily="34" charset="0"/>
              </a:rPr>
              <a:t>, CA: </a:t>
            </a:r>
            <a:r>
              <a:rPr lang="es-PR" sz="1400" noProof="0" dirty="0" err="1" smtClean="0">
                <a:latin typeface="Candara" panose="020E0502030303020204" pitchFamily="34" charset="0"/>
                <a:cs typeface="Calibri" pitchFamily="34" charset="0"/>
              </a:rPr>
              <a:t>Foundation</a:t>
            </a:r>
            <a:r>
              <a:rPr lang="es-PR" sz="1400" noProof="0" dirty="0" smtClean="0">
                <a:latin typeface="Candara" panose="020E0502030303020204" pitchFamily="34" charset="0"/>
                <a:cs typeface="Calibri" pitchFamily="34" charset="0"/>
              </a:rPr>
              <a:t> </a:t>
            </a:r>
            <a:r>
              <a:rPr lang="es-PR" sz="1400" noProof="0" dirty="0" err="1" smtClean="0">
                <a:latin typeface="Candara" panose="020E0502030303020204" pitchFamily="34" charset="0"/>
                <a:cs typeface="Calibri" pitchFamily="34" charset="0"/>
              </a:rPr>
              <a:t>Publications</a:t>
            </a:r>
            <a:r>
              <a:rPr lang="es-PR" sz="1400" noProof="0" dirty="0" smtClean="0">
                <a:latin typeface="Candara" panose="020E0502030303020204" pitchFamily="34" charset="0"/>
                <a:cs typeface="Calibri" pitchFamily="34" charset="0"/>
              </a:rPr>
              <a:t>, Inc., 2000.</a:t>
            </a:r>
          </a:p>
          <a:p>
            <a:pPr>
              <a:lnSpc>
                <a:spcPct val="80000"/>
              </a:lnSpc>
              <a:spcAft>
                <a:spcPts val="600"/>
              </a:spcAft>
              <a:buNone/>
            </a:pPr>
            <a:r>
              <a:rPr lang="es-PR" sz="1400" noProof="0" dirty="0" err="1" smtClean="0">
                <a:latin typeface="Candara" panose="020E0502030303020204" pitchFamily="34" charset="0"/>
                <a:cs typeface="Calibri" pitchFamily="34" charset="0"/>
              </a:rPr>
              <a:t>Lockward</a:t>
            </a:r>
            <a:r>
              <a:rPr lang="es-PR" sz="1400" noProof="0" dirty="0" smtClean="0">
                <a:latin typeface="Candara" panose="020E0502030303020204" pitchFamily="34" charset="0"/>
                <a:cs typeface="Calibri" pitchFamily="34" charset="0"/>
              </a:rPr>
              <a:t>, Alfonso. </a:t>
            </a:r>
            <a:r>
              <a:rPr lang="es-PR" sz="1400" i="1" noProof="0" dirty="0" smtClean="0">
                <a:latin typeface="Candara" panose="020E0502030303020204" pitchFamily="34" charset="0"/>
                <a:cs typeface="Calibri" pitchFamily="34" charset="0"/>
              </a:rPr>
              <a:t>Nuevo Diccionario De La Biblia.</a:t>
            </a:r>
            <a:r>
              <a:rPr lang="es-PR" sz="1400" noProof="0" dirty="0" smtClean="0">
                <a:latin typeface="Candara" panose="020E0502030303020204" pitchFamily="34" charset="0"/>
                <a:cs typeface="Calibri" pitchFamily="34" charset="0"/>
              </a:rPr>
              <a:t> Miami: Editorial </a:t>
            </a:r>
            <a:r>
              <a:rPr lang="es-PR" sz="1400" noProof="0" dirty="0" err="1" smtClean="0">
                <a:latin typeface="Candara" panose="020E0502030303020204" pitchFamily="34" charset="0"/>
                <a:cs typeface="Calibri" pitchFamily="34" charset="0"/>
              </a:rPr>
              <a:t>Unilit</a:t>
            </a:r>
            <a:r>
              <a:rPr lang="es-PR" sz="1400" noProof="0" dirty="0" smtClean="0">
                <a:latin typeface="Candara" panose="020E0502030303020204" pitchFamily="34" charset="0"/>
                <a:cs typeface="Calibri" pitchFamily="34" charset="0"/>
              </a:rPr>
              <a:t>, 2003.</a:t>
            </a:r>
          </a:p>
          <a:p>
            <a:pPr>
              <a:lnSpc>
                <a:spcPct val="80000"/>
              </a:lnSpc>
              <a:spcAft>
                <a:spcPts val="600"/>
              </a:spcAft>
              <a:buNone/>
            </a:pPr>
            <a:r>
              <a:rPr lang="es-PR" sz="1400" i="1" noProof="0" dirty="0" smtClean="0">
                <a:latin typeface="Candara" panose="020E0502030303020204" pitchFamily="34" charset="0"/>
                <a:cs typeface="Calibri" pitchFamily="34" charset="0"/>
              </a:rPr>
              <a:t>Mapas De La Biblia Caribe</a:t>
            </a:r>
            <a:r>
              <a:rPr lang="es-PR" sz="1400" noProof="0" dirty="0" smtClean="0">
                <a:latin typeface="Candara" panose="020E0502030303020204" pitchFamily="34" charset="0"/>
                <a:cs typeface="Calibri" pitchFamily="34" charset="0"/>
              </a:rPr>
              <a:t>, </a:t>
            </a:r>
            <a:r>
              <a:rPr lang="es-PR" sz="1400" noProof="0" dirty="0" err="1" smtClean="0">
                <a:latin typeface="Candara" panose="020E0502030303020204" pitchFamily="34" charset="0"/>
                <a:cs typeface="Calibri" pitchFamily="34" charset="0"/>
              </a:rPr>
              <a:t>electronic</a:t>
            </a:r>
            <a:r>
              <a:rPr lang="es-PR" sz="1400" noProof="0" dirty="0" smtClean="0">
                <a:latin typeface="Candara" panose="020E0502030303020204" pitchFamily="34" charset="0"/>
                <a:cs typeface="Calibri" pitchFamily="34" charset="0"/>
              </a:rPr>
              <a:t> ed. Nashville: Editorial Caribe, 2000, c1998.</a:t>
            </a:r>
          </a:p>
          <a:p>
            <a:pPr>
              <a:lnSpc>
                <a:spcPct val="80000"/>
              </a:lnSpc>
              <a:spcAft>
                <a:spcPts val="600"/>
              </a:spcAft>
              <a:buNone/>
            </a:pPr>
            <a:r>
              <a:rPr lang="es-PR" sz="1400" noProof="0" dirty="0" smtClean="0">
                <a:latin typeface="Candara" panose="020E0502030303020204" pitchFamily="34" charset="0"/>
                <a:cs typeface="Calibri" pitchFamily="34" charset="0"/>
              </a:rPr>
              <a:t>Martínez, Mario, et al, eds. </a:t>
            </a:r>
            <a:r>
              <a:rPr lang="es-PR" sz="1400" i="1" noProof="0" dirty="0" smtClean="0">
                <a:latin typeface="Candara" panose="020E0502030303020204" pitchFamily="34" charset="0"/>
                <a:cs typeface="Calibri" pitchFamily="34" charset="0"/>
              </a:rPr>
              <a:t>El Expositor Bíblico: La Biblia, Libro por Libro</a:t>
            </a:r>
            <a:r>
              <a:rPr lang="es-PR" sz="1400" noProof="0" dirty="0" smtClean="0">
                <a:latin typeface="Candara" panose="020E0502030303020204" pitchFamily="34" charset="0"/>
                <a:cs typeface="Calibri" pitchFamily="34" charset="0"/>
              </a:rPr>
              <a:t>, Maestros de jóvenes y Adultos, Volumen 6, 5nta Ed. El Paso, Texas: Casa Bautista de Publicaciones, 2007, c1995.</a:t>
            </a:r>
          </a:p>
          <a:p>
            <a:pPr>
              <a:lnSpc>
                <a:spcPct val="80000"/>
              </a:lnSpc>
              <a:spcAft>
                <a:spcPts val="600"/>
              </a:spcAft>
              <a:buNone/>
            </a:pPr>
            <a:r>
              <a:rPr lang="es-PR" sz="1400" noProof="0" dirty="0" smtClean="0">
                <a:latin typeface="Candara" panose="020E0502030303020204" pitchFamily="34" charset="0"/>
                <a:cs typeface="Calibri" pitchFamily="34" charset="0"/>
              </a:rPr>
              <a:t>Nelson, </a:t>
            </a:r>
            <a:r>
              <a:rPr lang="es-PR" sz="1400" noProof="0" dirty="0" err="1" smtClean="0">
                <a:latin typeface="Candara" panose="020E0502030303020204" pitchFamily="34" charset="0"/>
                <a:cs typeface="Calibri" pitchFamily="34" charset="0"/>
              </a:rPr>
              <a:t>Wilton</a:t>
            </a:r>
            <a:r>
              <a:rPr lang="es-PR" sz="1400" noProof="0" dirty="0" smtClean="0">
                <a:latin typeface="Candara" panose="020E0502030303020204" pitchFamily="34" charset="0"/>
                <a:cs typeface="Calibri" pitchFamily="34" charset="0"/>
              </a:rPr>
              <a:t> M. y Juan Rojas Mayo, </a:t>
            </a:r>
            <a:r>
              <a:rPr lang="es-PR" sz="1400" i="1" noProof="0" dirty="0" smtClean="0">
                <a:latin typeface="Candara" panose="020E0502030303020204" pitchFamily="34" charset="0"/>
                <a:cs typeface="Calibri" pitchFamily="34" charset="0"/>
              </a:rPr>
              <a:t>Nelson Nuevo Diccionario Ilustrado De La Biblia</a:t>
            </a:r>
            <a:r>
              <a:rPr lang="es-PR" sz="1400" noProof="0" dirty="0" smtClean="0">
                <a:latin typeface="Candara" panose="020E0502030303020204" pitchFamily="34" charset="0"/>
                <a:cs typeface="Calibri" pitchFamily="34" charset="0"/>
              </a:rPr>
              <a:t>, </a:t>
            </a:r>
            <a:r>
              <a:rPr lang="es-PR" sz="1400" noProof="0" dirty="0" err="1" smtClean="0">
                <a:latin typeface="Candara" panose="020E0502030303020204" pitchFamily="34" charset="0"/>
                <a:cs typeface="Calibri" pitchFamily="34" charset="0"/>
              </a:rPr>
              <a:t>electronic</a:t>
            </a:r>
            <a:r>
              <a:rPr lang="es-PR" sz="1400" noProof="0" dirty="0" smtClean="0">
                <a:latin typeface="Candara" panose="020E0502030303020204" pitchFamily="34" charset="0"/>
                <a:cs typeface="Calibri" pitchFamily="34" charset="0"/>
              </a:rPr>
              <a:t> ed. Nashville: Editorial Caribe, 2000, c1998.</a:t>
            </a:r>
          </a:p>
          <a:p>
            <a:pPr>
              <a:lnSpc>
                <a:spcPct val="80000"/>
              </a:lnSpc>
              <a:spcAft>
                <a:spcPts val="600"/>
              </a:spcAft>
              <a:buNone/>
            </a:pPr>
            <a:r>
              <a:rPr lang="es-PR" sz="1400" dirty="0" smtClean="0">
                <a:latin typeface="Candara" panose="020E0502030303020204" pitchFamily="34" charset="0"/>
                <a:cs typeface="Calibri" pitchFamily="34" charset="0"/>
              </a:rPr>
              <a:t>Vine, W.E. </a:t>
            </a:r>
            <a:r>
              <a:rPr lang="es-PR" sz="1400" i="1" dirty="0" smtClean="0">
                <a:latin typeface="Candara" panose="020E0502030303020204" pitchFamily="34" charset="0"/>
                <a:cs typeface="Calibri" pitchFamily="34" charset="0"/>
              </a:rPr>
              <a:t>Vine Diccionario Expositivo De Palabras Del Antiguo Y Del Nuevo Testamento Exhaustivo</a:t>
            </a:r>
            <a:r>
              <a:rPr lang="es-PR" sz="1400" dirty="0" smtClean="0">
                <a:latin typeface="Candara" panose="020E0502030303020204" pitchFamily="34" charset="0"/>
                <a:cs typeface="Calibri" pitchFamily="34" charset="0"/>
              </a:rPr>
              <a:t>, </a:t>
            </a:r>
            <a:r>
              <a:rPr lang="es-PR" sz="1400" dirty="0" err="1" smtClean="0">
                <a:latin typeface="Candara" panose="020E0502030303020204" pitchFamily="34" charset="0"/>
                <a:cs typeface="Calibri" pitchFamily="34" charset="0"/>
              </a:rPr>
              <a:t>electronic</a:t>
            </a:r>
            <a:r>
              <a:rPr lang="es-PR" sz="1400" dirty="0" smtClean="0">
                <a:latin typeface="Candara" panose="020E0502030303020204" pitchFamily="34" charset="0"/>
                <a:cs typeface="Calibri" pitchFamily="34" charset="0"/>
              </a:rPr>
              <a:t> ed. Nashville: Editorial Caribe, 2000, c1999.</a:t>
            </a:r>
          </a:p>
          <a:p>
            <a:pPr marL="0" indent="0">
              <a:buNone/>
            </a:pPr>
            <a:r>
              <a:rPr lang="es-ES" sz="1400" dirty="0" smtClean="0">
                <a:latin typeface="Candara" panose="020E0502030303020204" pitchFamily="34" charset="0"/>
                <a:cs typeface="Calibri" pitchFamily="34" charset="0"/>
              </a:rPr>
              <a:t> </a:t>
            </a:r>
            <a:r>
              <a:rPr lang="es-ES" sz="1400" dirty="0" err="1">
                <a:latin typeface="Candara" panose="020E0502030303020204" pitchFamily="34" charset="0"/>
                <a:cs typeface="Calibri" pitchFamily="34" charset="0"/>
              </a:rPr>
              <a:t>Walvoord</a:t>
            </a:r>
            <a:r>
              <a:rPr lang="es-ES" sz="1400" dirty="0">
                <a:latin typeface="Candara" panose="020E0502030303020204" pitchFamily="34" charset="0"/>
                <a:cs typeface="Calibri" pitchFamily="34" charset="0"/>
              </a:rPr>
              <a:t>, John F., y Roy B. </a:t>
            </a:r>
            <a:r>
              <a:rPr lang="es-ES" sz="1400" dirty="0" err="1">
                <a:latin typeface="Candara" panose="020E0502030303020204" pitchFamily="34" charset="0"/>
                <a:cs typeface="Calibri" pitchFamily="34" charset="0"/>
              </a:rPr>
              <a:t>Zuck</a:t>
            </a:r>
            <a:r>
              <a:rPr lang="es-ES" sz="1400" dirty="0">
                <a:latin typeface="Candara" panose="020E0502030303020204" pitchFamily="34" charset="0"/>
                <a:cs typeface="Calibri" pitchFamily="34" charset="0"/>
              </a:rPr>
              <a:t>. El conocimiento </a:t>
            </a:r>
            <a:r>
              <a:rPr lang="es-ES" sz="1400" dirty="0" err="1">
                <a:latin typeface="Candara" panose="020E0502030303020204" pitchFamily="34" charset="0"/>
                <a:cs typeface="Calibri" pitchFamily="34" charset="0"/>
              </a:rPr>
              <a:t>bíblico</a:t>
            </a:r>
            <a:r>
              <a:rPr lang="es-ES" sz="1400" dirty="0">
                <a:latin typeface="Candara" panose="020E0502030303020204" pitchFamily="34" charset="0"/>
                <a:cs typeface="Calibri" pitchFamily="34" charset="0"/>
              </a:rPr>
              <a:t>, un comentario expositivo: Antiguo Testamento, </a:t>
            </a:r>
            <a:r>
              <a:rPr lang="es-ES" sz="1400" dirty="0" smtClean="0">
                <a:latin typeface="Candara" panose="020E0502030303020204" pitchFamily="34" charset="0"/>
                <a:cs typeface="Calibri" pitchFamily="34" charset="0"/>
              </a:rPr>
              <a:t>Puebla</a:t>
            </a:r>
            <a:r>
              <a:rPr lang="es-ES" sz="1400" dirty="0">
                <a:latin typeface="Candara" panose="020E0502030303020204" pitchFamily="34" charset="0"/>
                <a:cs typeface="Calibri" pitchFamily="34" charset="0"/>
              </a:rPr>
              <a:t>, </a:t>
            </a:r>
            <a:r>
              <a:rPr lang="es-ES" sz="1400" dirty="0" err="1">
                <a:latin typeface="Candara" panose="020E0502030303020204" pitchFamily="34" charset="0"/>
                <a:cs typeface="Calibri" pitchFamily="34" charset="0"/>
              </a:rPr>
              <a:t>México</a:t>
            </a:r>
            <a:r>
              <a:rPr lang="es-ES" sz="1400" dirty="0">
                <a:latin typeface="Candara" panose="020E0502030303020204" pitchFamily="34" charset="0"/>
                <a:cs typeface="Calibri" pitchFamily="34" charset="0"/>
              </a:rPr>
              <a:t>: Ediciones Las </a:t>
            </a:r>
            <a:r>
              <a:rPr lang="es-ES" sz="1400" dirty="0" err="1">
                <a:latin typeface="Candara" panose="020E0502030303020204" pitchFamily="34" charset="0"/>
                <a:cs typeface="Calibri" pitchFamily="34" charset="0"/>
              </a:rPr>
              <a:t>Américas</a:t>
            </a:r>
            <a:r>
              <a:rPr lang="es-ES" sz="1400" dirty="0">
                <a:latin typeface="Candara" panose="020E0502030303020204" pitchFamily="34" charset="0"/>
                <a:cs typeface="Calibri" pitchFamily="34" charset="0"/>
              </a:rPr>
              <a:t>, A.C., 1999. </a:t>
            </a:r>
            <a:r>
              <a:rPr lang="es-ES" sz="1400" dirty="0" err="1">
                <a:latin typeface="Candara" panose="020E0502030303020204" pitchFamily="34" charset="0"/>
                <a:cs typeface="Calibri" pitchFamily="34" charset="0"/>
              </a:rPr>
              <a:t>Print</a:t>
            </a:r>
            <a:r>
              <a:rPr lang="es-ES" sz="1400" dirty="0">
                <a:latin typeface="Candara" panose="020E0502030303020204" pitchFamily="34" charset="0"/>
                <a:cs typeface="Calibri" pitchFamily="34" charset="0"/>
              </a:rPr>
              <a:t>.</a:t>
            </a:r>
          </a:p>
          <a:p>
            <a:pPr marL="0" indent="0">
              <a:buNone/>
            </a:pPr>
            <a:r>
              <a:rPr lang="es-PR" sz="1400" dirty="0" smtClean="0">
                <a:latin typeface="Candara" panose="020E0502030303020204" pitchFamily="34" charset="0"/>
                <a:cs typeface="Calibri" pitchFamily="34" charset="0"/>
              </a:rPr>
              <a:t> Carro, D., Poe, J. T., </a:t>
            </a:r>
            <a:r>
              <a:rPr lang="es-PR" sz="1400" dirty="0" err="1" smtClean="0">
                <a:latin typeface="Candara" panose="020E0502030303020204" pitchFamily="34" charset="0"/>
                <a:cs typeface="Calibri" pitchFamily="34" charset="0"/>
              </a:rPr>
              <a:t>Zorzoli</a:t>
            </a:r>
            <a:r>
              <a:rPr lang="es-PR" sz="1400" dirty="0" smtClean="0">
                <a:latin typeface="Candara" panose="020E0502030303020204" pitchFamily="34" charset="0"/>
                <a:cs typeface="Calibri" pitchFamily="34" charset="0"/>
              </a:rPr>
              <a:t>, R. O., &amp; Editorial Mundo Hispano (El Paso, T. (1993-). Comentario </a:t>
            </a:r>
            <a:r>
              <a:rPr lang="es-PR" sz="1400" dirty="0" err="1" smtClean="0">
                <a:latin typeface="Candara" panose="020E0502030303020204" pitchFamily="34" charset="0"/>
                <a:cs typeface="Calibri" pitchFamily="34" charset="0"/>
              </a:rPr>
              <a:t>bı́blico</a:t>
            </a:r>
            <a:r>
              <a:rPr lang="es-PR" sz="1400" dirty="0" smtClean="0">
                <a:latin typeface="Candara" panose="020E0502030303020204" pitchFamily="34" charset="0"/>
                <a:cs typeface="Calibri" pitchFamily="34" charset="0"/>
              </a:rPr>
              <a:t> mundo hispano Isaías (1. ed.) (26). El Paso, TX: Editorial Mundo Hispano.</a:t>
            </a:r>
          </a:p>
          <a:p>
            <a:pPr marL="0" indent="0">
              <a:buNone/>
            </a:pPr>
            <a:r>
              <a:rPr lang="es-PR" sz="1400" dirty="0" smtClean="0">
                <a:latin typeface="Candara" panose="020E0502030303020204" pitchFamily="34" charset="0"/>
                <a:cs typeface="Calibri" pitchFamily="34" charset="0"/>
              </a:rPr>
              <a:t> </a:t>
            </a:r>
            <a:r>
              <a:rPr lang="es-PR" sz="1400" dirty="0" err="1" smtClean="0">
                <a:latin typeface="Candara" panose="020E0502030303020204" pitchFamily="34" charset="0"/>
                <a:cs typeface="Calibri" pitchFamily="34" charset="0"/>
              </a:rPr>
              <a:t>Wiersbe</a:t>
            </a:r>
            <a:r>
              <a:rPr lang="es-PR" sz="1400" dirty="0" smtClean="0">
                <a:latin typeface="Candara" panose="020E0502030303020204" pitchFamily="34" charset="0"/>
                <a:cs typeface="Calibri" pitchFamily="34" charset="0"/>
              </a:rPr>
              <a:t>, W. W. (1995). Bosquejos expositivos de la Biblia: Antiguo y Nuevo Testamento (</a:t>
            </a:r>
            <a:r>
              <a:rPr lang="es-PR" sz="1400" dirty="0" err="1" smtClean="0">
                <a:latin typeface="Candara" panose="020E0502030303020204" pitchFamily="34" charset="0"/>
                <a:cs typeface="Calibri" pitchFamily="34" charset="0"/>
              </a:rPr>
              <a:t>electronic</a:t>
            </a:r>
            <a:r>
              <a:rPr lang="es-PR" sz="1400" dirty="0" smtClean="0">
                <a:latin typeface="Candara" panose="020E0502030303020204" pitchFamily="34" charset="0"/>
                <a:cs typeface="Calibri" pitchFamily="34" charset="0"/>
              </a:rPr>
              <a:t> ed.). Nashville: Editorial Caribe.</a:t>
            </a:r>
          </a:p>
          <a:p>
            <a:pPr marL="0" indent="0">
              <a:buNone/>
            </a:pPr>
            <a:r>
              <a:rPr lang="es-PR" sz="1400" dirty="0" smtClean="0">
                <a:latin typeface="Candara" panose="020E0502030303020204" pitchFamily="34" charset="0"/>
                <a:cs typeface="Calibri" pitchFamily="34" charset="0"/>
              </a:rPr>
              <a:t> </a:t>
            </a:r>
            <a:r>
              <a:rPr lang="es-PR" sz="1400" dirty="0" err="1" smtClean="0">
                <a:latin typeface="Candara" panose="020E0502030303020204" pitchFamily="34" charset="0"/>
                <a:cs typeface="Calibri" pitchFamily="34" charset="0"/>
              </a:rPr>
              <a:t>MacDonald</a:t>
            </a:r>
            <a:r>
              <a:rPr lang="es-PR" sz="1400" dirty="0" smtClean="0">
                <a:latin typeface="Candara" panose="020E0502030303020204" pitchFamily="34" charset="0"/>
                <a:cs typeface="Calibri" pitchFamily="34" charset="0"/>
              </a:rPr>
              <a:t>, W. (2004). Comentario Bíblico de William </a:t>
            </a:r>
            <a:r>
              <a:rPr lang="es-PR" sz="1400" dirty="0" err="1" smtClean="0">
                <a:latin typeface="Candara" panose="020E0502030303020204" pitchFamily="34" charset="0"/>
                <a:cs typeface="Calibri" pitchFamily="34" charset="0"/>
              </a:rPr>
              <a:t>MacDonald</a:t>
            </a:r>
            <a:r>
              <a:rPr lang="es-PR" sz="1400" dirty="0" smtClean="0">
                <a:latin typeface="Candara" panose="020E0502030303020204" pitchFamily="34" charset="0"/>
                <a:cs typeface="Calibri" pitchFamily="34" charset="0"/>
              </a:rPr>
              <a:t>: Antiguo Testamento y Nuevo Testamento (46). </a:t>
            </a:r>
            <a:r>
              <a:rPr lang="es-PR" sz="1400" dirty="0" err="1" smtClean="0">
                <a:latin typeface="Candara" panose="020E0502030303020204" pitchFamily="34" charset="0"/>
                <a:cs typeface="Calibri" pitchFamily="34" charset="0"/>
              </a:rPr>
              <a:t>Viladecavalls</a:t>
            </a:r>
            <a:r>
              <a:rPr lang="es-PR" sz="1400" dirty="0" smtClean="0">
                <a:latin typeface="Candara" panose="020E0502030303020204" pitchFamily="34" charset="0"/>
                <a:cs typeface="Calibri" pitchFamily="34" charset="0"/>
              </a:rPr>
              <a:t> (Barcelona), España: Editorial CLIE</a:t>
            </a:r>
            <a:r>
              <a:rPr lang="es-PR" sz="1400" dirty="0">
                <a:latin typeface="Candara" panose="020E0502030303020204" pitchFamily="34" charset="0"/>
                <a:cs typeface="Calibri" pitchFamily="34" charset="0"/>
              </a:rPr>
              <a:t>. φ</a:t>
            </a:r>
            <a:endParaRPr lang="es-PR" sz="1400" dirty="0" smtClean="0">
              <a:latin typeface="Candara" panose="020E0502030303020204" pitchFamily="34" charset="0"/>
              <a:cs typeface="Calibri" pitchFamily="34" charset="0"/>
            </a:endParaRPr>
          </a:p>
          <a:p>
            <a:pPr marL="0" indent="0">
              <a:buNone/>
            </a:pPr>
            <a:r>
              <a:rPr lang="es-PR" sz="1400" dirty="0" err="1" smtClean="0">
                <a:latin typeface="Candara" panose="020E0502030303020204" pitchFamily="34" charset="0"/>
                <a:cs typeface="Calibri" pitchFamily="34" charset="0"/>
              </a:rPr>
              <a:t>Gillis</a:t>
            </a:r>
            <a:r>
              <a:rPr lang="es-PR" sz="1400" dirty="0" smtClean="0">
                <a:latin typeface="Candara" panose="020E0502030303020204" pitchFamily="34" charset="0"/>
                <a:cs typeface="Calibri" pitchFamily="34" charset="0"/>
              </a:rPr>
              <a:t>, C. (1991). El Antiguo Testamento: Un Comentario Sobre Su Historia y Literatura, Tomos I-V (x 14.21). El Paso, TX: Casa Bautista De Publicaciones.</a:t>
            </a:r>
          </a:p>
          <a:p>
            <a:pPr marL="0" indent="0">
              <a:buNone/>
            </a:pPr>
            <a:r>
              <a:rPr lang="es-PR" sz="1400" dirty="0" err="1" smtClean="0">
                <a:latin typeface="Candara" panose="020E0502030303020204" pitchFamily="34" charset="0"/>
                <a:cs typeface="Calibri" pitchFamily="34" charset="0"/>
              </a:rPr>
              <a:t>Bartley</a:t>
            </a:r>
            <a:r>
              <a:rPr lang="es-PR" sz="1400" dirty="0">
                <a:latin typeface="Candara" panose="020E0502030303020204" pitchFamily="34" charset="0"/>
                <a:cs typeface="Calibri" pitchFamily="34" charset="0"/>
              </a:rPr>
              <a:t>, James et al. Comentario </a:t>
            </a:r>
            <a:r>
              <a:rPr lang="es-PR" sz="1400" dirty="0" err="1">
                <a:latin typeface="Candara" panose="020E0502030303020204" pitchFamily="34" charset="0"/>
                <a:cs typeface="Calibri" pitchFamily="34" charset="0"/>
              </a:rPr>
              <a:t>bı́blico</a:t>
            </a:r>
            <a:r>
              <a:rPr lang="es-PR" sz="1400" dirty="0">
                <a:latin typeface="Candara" panose="020E0502030303020204" pitchFamily="34" charset="0"/>
                <a:cs typeface="Calibri" pitchFamily="34" charset="0"/>
              </a:rPr>
              <a:t> mundo hispano: </a:t>
            </a:r>
            <a:r>
              <a:rPr lang="es-PR" sz="1400" dirty="0" smtClean="0">
                <a:latin typeface="Candara" panose="020E0502030303020204" pitchFamily="34" charset="0"/>
                <a:cs typeface="Calibri" pitchFamily="34" charset="0"/>
              </a:rPr>
              <a:t>Isaías. </a:t>
            </a:r>
            <a:r>
              <a:rPr lang="es-PR" sz="1400" dirty="0">
                <a:latin typeface="Candara" panose="020E0502030303020204" pitchFamily="34" charset="0"/>
                <a:cs typeface="Calibri" pitchFamily="34" charset="0"/>
              </a:rPr>
              <a:t>1. ed. El Paso, TX: Editorial Mundo Hispano, 2004. </a:t>
            </a:r>
            <a:r>
              <a:rPr lang="es-PR" sz="1400" dirty="0" err="1">
                <a:latin typeface="Candara" panose="020E0502030303020204" pitchFamily="34" charset="0"/>
                <a:cs typeface="Calibri" pitchFamily="34" charset="0"/>
              </a:rPr>
              <a:t>Print</a:t>
            </a:r>
            <a:r>
              <a:rPr lang="es-PR" sz="1400" dirty="0" smtClean="0">
                <a:latin typeface="Candara" panose="020E0502030303020204" pitchFamily="34" charset="0"/>
                <a:cs typeface="Calibri" pitchFamily="34" charset="0"/>
              </a:rPr>
              <a:t>.</a:t>
            </a:r>
          </a:p>
          <a:p>
            <a:pPr marL="0" indent="0">
              <a:buNone/>
            </a:pPr>
            <a:r>
              <a:rPr lang="es-PR" sz="1400" dirty="0">
                <a:latin typeface="Candara" panose="020E0502030303020204" pitchFamily="34" charset="0"/>
                <a:cs typeface="Calibri" pitchFamily="34" charset="0"/>
              </a:rPr>
              <a:t> Cevallos, Juan Carlos. Comentario </a:t>
            </a:r>
            <a:r>
              <a:rPr lang="es-PR" sz="1400" dirty="0" err="1">
                <a:latin typeface="Candara" panose="020E0502030303020204" pitchFamily="34" charset="0"/>
                <a:cs typeface="Calibri" pitchFamily="34" charset="0"/>
              </a:rPr>
              <a:t>Bφblico</a:t>
            </a:r>
            <a:r>
              <a:rPr lang="es-PR" sz="1400" dirty="0">
                <a:latin typeface="Candara" panose="020E0502030303020204" pitchFamily="34" charset="0"/>
                <a:cs typeface="Calibri" pitchFamily="34" charset="0"/>
              </a:rPr>
              <a:t> Mundo </a:t>
            </a:r>
            <a:r>
              <a:rPr lang="es-PR" sz="1400" dirty="0" smtClean="0">
                <a:latin typeface="Candara" panose="020E0502030303020204" pitchFamily="34" charset="0"/>
                <a:cs typeface="Calibri" pitchFamily="34" charset="0"/>
              </a:rPr>
              <a:t>Hispano: </a:t>
            </a:r>
            <a:r>
              <a:rPr lang="es-PR" sz="1400" dirty="0">
                <a:latin typeface="Candara" panose="020E0502030303020204" pitchFamily="34" charset="0"/>
                <a:cs typeface="Calibri" pitchFamily="34" charset="0"/>
              </a:rPr>
              <a:t>Juan Carlos Cevallos y </a:t>
            </a:r>
            <a:r>
              <a:rPr lang="es-PR" sz="1400" dirty="0" err="1">
                <a:latin typeface="Candara" panose="020E0502030303020204" pitchFamily="34" charset="0"/>
                <a:cs typeface="Calibri" pitchFamily="34" charset="0"/>
              </a:rPr>
              <a:t>Rubén</a:t>
            </a:r>
            <a:r>
              <a:rPr lang="es-PR" sz="1400" dirty="0">
                <a:latin typeface="Candara" panose="020E0502030303020204" pitchFamily="34" charset="0"/>
                <a:cs typeface="Calibri" pitchFamily="34" charset="0"/>
              </a:rPr>
              <a:t> O </a:t>
            </a:r>
            <a:r>
              <a:rPr lang="es-PR" sz="1400" dirty="0" err="1">
                <a:latin typeface="Candara" panose="020E0502030303020204" pitchFamily="34" charset="0"/>
                <a:cs typeface="Calibri" pitchFamily="34" charset="0"/>
              </a:rPr>
              <a:t>Zorzoli</a:t>
            </a:r>
            <a:r>
              <a:rPr lang="es-PR" sz="1400" dirty="0">
                <a:latin typeface="Candara" panose="020E0502030303020204" pitchFamily="34" charset="0"/>
                <a:cs typeface="Calibri" pitchFamily="34" charset="0"/>
              </a:rPr>
              <a:t>.; editores generales, Juan Carlos Cevallos y </a:t>
            </a:r>
            <a:r>
              <a:rPr lang="es-PR" sz="1400" dirty="0" err="1">
                <a:latin typeface="Candara" panose="020E0502030303020204" pitchFamily="34" charset="0"/>
                <a:cs typeface="Calibri" pitchFamily="34" charset="0"/>
              </a:rPr>
              <a:t>Rubén</a:t>
            </a:r>
            <a:r>
              <a:rPr lang="es-PR" sz="1400" dirty="0">
                <a:latin typeface="Candara" panose="020E0502030303020204" pitchFamily="34" charset="0"/>
                <a:cs typeface="Calibri" pitchFamily="34" charset="0"/>
              </a:rPr>
              <a:t> O </a:t>
            </a:r>
            <a:r>
              <a:rPr lang="es-PR" sz="1400" dirty="0" err="1">
                <a:latin typeface="Candara" panose="020E0502030303020204" pitchFamily="34" charset="0"/>
                <a:cs typeface="Calibri" pitchFamily="34" charset="0"/>
              </a:rPr>
              <a:t>Zorzoli</a:t>
            </a:r>
            <a:r>
              <a:rPr lang="es-PR" sz="1400" dirty="0">
                <a:latin typeface="Candara" panose="020E0502030303020204" pitchFamily="34" charset="0"/>
                <a:cs typeface="Calibri" pitchFamily="34" charset="0"/>
              </a:rPr>
              <a:t>. El Paso, TX: Editorial Mundo Hispano, 2005. </a:t>
            </a:r>
            <a:r>
              <a:rPr lang="es-PR" sz="1400" dirty="0" err="1">
                <a:latin typeface="Candara" panose="020E0502030303020204" pitchFamily="34" charset="0"/>
                <a:cs typeface="Calibri" pitchFamily="34" charset="0"/>
              </a:rPr>
              <a:t>Print</a:t>
            </a:r>
            <a:r>
              <a:rPr lang="es-PR" sz="1400" dirty="0">
                <a:latin typeface="Candara" panose="020E0502030303020204" pitchFamily="34" charset="0"/>
                <a:cs typeface="Calibri" pitchFamily="34" charset="0"/>
              </a:rPr>
              <a:t>.</a:t>
            </a:r>
          </a:p>
          <a:p>
            <a:pPr marL="0" indent="0">
              <a:buNone/>
            </a:pPr>
            <a:r>
              <a:rPr lang="es-PR" sz="1400" dirty="0" err="1" smtClean="0">
                <a:latin typeface="Candara" panose="020E0502030303020204" pitchFamily="34" charset="0"/>
                <a:cs typeface="Calibri" pitchFamily="34" charset="0"/>
              </a:rPr>
              <a:t>Hoff</a:t>
            </a:r>
            <a:r>
              <a:rPr lang="es-PR" sz="1400" dirty="0">
                <a:latin typeface="Candara" panose="020E0502030303020204" pitchFamily="34" charset="0"/>
                <a:cs typeface="Calibri" pitchFamily="34" charset="0"/>
              </a:rPr>
              <a:t>, Pablo. Libros </a:t>
            </a:r>
            <a:r>
              <a:rPr lang="es-PR" sz="1400" dirty="0" err="1">
                <a:latin typeface="Candara" panose="020E0502030303020204" pitchFamily="34" charset="0"/>
                <a:cs typeface="Calibri" pitchFamily="34" charset="0"/>
              </a:rPr>
              <a:t>poéticos</a:t>
            </a:r>
            <a:r>
              <a:rPr lang="es-PR" sz="1400" dirty="0">
                <a:latin typeface="Candara" panose="020E0502030303020204" pitchFamily="34" charset="0"/>
                <a:cs typeface="Calibri" pitchFamily="34" charset="0"/>
              </a:rPr>
              <a:t>: </a:t>
            </a:r>
            <a:r>
              <a:rPr lang="es-PR" sz="1400" dirty="0" err="1">
                <a:latin typeface="Candara" panose="020E0502030303020204" pitchFamily="34" charset="0"/>
                <a:cs typeface="Calibri" pitchFamily="34" charset="0"/>
              </a:rPr>
              <a:t>Poesía</a:t>
            </a:r>
            <a:r>
              <a:rPr lang="es-PR" sz="1400" dirty="0">
                <a:latin typeface="Candara" panose="020E0502030303020204" pitchFamily="34" charset="0"/>
                <a:cs typeface="Calibri" pitchFamily="34" charset="0"/>
              </a:rPr>
              <a:t> y </a:t>
            </a:r>
            <a:r>
              <a:rPr lang="es-PR" sz="1400" dirty="0" err="1">
                <a:latin typeface="Candara" panose="020E0502030303020204" pitchFamily="34" charset="0"/>
                <a:cs typeface="Calibri" pitchFamily="34" charset="0"/>
              </a:rPr>
              <a:t>sabiduría</a:t>
            </a:r>
            <a:r>
              <a:rPr lang="es-PR" sz="1400" dirty="0">
                <a:latin typeface="Candara" panose="020E0502030303020204" pitchFamily="34" charset="0"/>
                <a:cs typeface="Calibri" pitchFamily="34" charset="0"/>
              </a:rPr>
              <a:t> de Israel. Miami, FL: Editorial Vida, 1998. </a:t>
            </a:r>
            <a:r>
              <a:rPr lang="es-PR" sz="1400" dirty="0" err="1">
                <a:latin typeface="Candara" panose="020E0502030303020204" pitchFamily="34" charset="0"/>
                <a:cs typeface="Calibri" pitchFamily="34" charset="0"/>
              </a:rPr>
              <a:t>Print</a:t>
            </a:r>
            <a:r>
              <a:rPr lang="es-PR" sz="1400" dirty="0" smtClean="0">
                <a:latin typeface="Candara" panose="020E0502030303020204" pitchFamily="34" charset="0"/>
                <a:cs typeface="Calibri" pitchFamily="34" charset="0"/>
              </a:rPr>
              <a:t>.</a:t>
            </a:r>
          </a:p>
          <a:p>
            <a:pPr marL="0" lvl="1" indent="0">
              <a:buClr>
                <a:schemeClr val="folHlink"/>
              </a:buClr>
              <a:buSzPct val="60000"/>
              <a:buNone/>
            </a:pPr>
            <a:endParaRPr lang="es-PR" sz="1400" dirty="0" smtClean="0">
              <a:latin typeface="Candara" panose="020E0502030303020204" pitchFamily="34" charset="0"/>
              <a:cs typeface="Calibri" pitchFamily="34" charset="0"/>
            </a:endParaRPr>
          </a:p>
          <a:p>
            <a:pPr marL="0" lvl="1" indent="0">
              <a:buClr>
                <a:schemeClr val="folHlink"/>
              </a:buClr>
              <a:buSzPct val="60000"/>
              <a:buNone/>
            </a:pPr>
            <a:endParaRPr lang="es-PR" sz="1400" dirty="0" smtClean="0">
              <a:latin typeface="Candara" panose="020E0502030303020204" pitchFamily="34" charset="0"/>
              <a:cs typeface="Calibri" pitchFamily="34" charset="0"/>
            </a:endParaRPr>
          </a:p>
          <a:p>
            <a:pPr>
              <a:lnSpc>
                <a:spcPct val="80000"/>
              </a:lnSpc>
              <a:spcAft>
                <a:spcPts val="600"/>
              </a:spcAft>
              <a:buNone/>
            </a:pPr>
            <a:endParaRPr lang="es-PR" sz="1400" noProof="0" dirty="0" smtClean="0">
              <a:latin typeface="Candara" panose="020E0502030303020204" pitchFamily="34" charset="0"/>
              <a:cs typeface="Calibri" pitchFamily="34" charset="0"/>
            </a:endParaRPr>
          </a:p>
          <a:p>
            <a:pPr>
              <a:lnSpc>
                <a:spcPct val="80000"/>
              </a:lnSpc>
              <a:spcAft>
                <a:spcPts val="600"/>
              </a:spcAft>
              <a:buNone/>
            </a:pPr>
            <a:endParaRPr lang="es-PR" sz="1400" noProof="0" dirty="0" smtClean="0">
              <a:latin typeface="Candara" panose="020E0502030303020204" pitchFamily="34" charset="0"/>
              <a:cs typeface="Calibri" pitchFamily="34" charset="0"/>
            </a:endParaRPr>
          </a:p>
        </p:txBody>
      </p:sp>
      <p:sp>
        <p:nvSpPr>
          <p:cNvPr id="260100" name="Slide Number Placeholder 3"/>
          <p:cNvSpPr txBox="1">
            <a:spLocks noGrp="1"/>
          </p:cNvSpPr>
          <p:nvPr/>
        </p:nvSpPr>
        <p:spPr bwMode="auto">
          <a:xfrm>
            <a:off x="7042150" y="6243638"/>
            <a:ext cx="1905000" cy="457200"/>
          </a:xfrm>
          <a:prstGeom prst="rect">
            <a:avLst/>
          </a:prstGeom>
          <a:noFill/>
          <a:ln w="9525">
            <a:noFill/>
            <a:miter lim="800000"/>
            <a:headEnd/>
            <a:tailEnd/>
          </a:ln>
        </p:spPr>
        <p:txBody>
          <a:bodyPr anchor="b"/>
          <a:lstStyle/>
          <a:p>
            <a:pPr algn="r"/>
            <a:fld id="{B3F4E463-F5E4-45E0-82AC-34CAC993DA12}" type="slidenum">
              <a:rPr lang="en-US" sz="1400">
                <a:solidFill>
                  <a:srgbClr val="000000"/>
                </a:solidFill>
              </a:rPr>
              <a:pPr algn="r"/>
              <a:t>40</a:t>
            </a:fld>
            <a:endParaRPr lang="en-US" sz="1400">
              <a:solidFill>
                <a:srgbClr val="000000"/>
              </a:solidFill>
            </a:endParaRPr>
          </a:p>
        </p:txBody>
      </p:sp>
    </p:spTree>
    <p:extLst>
      <p:ext uri="{BB962C8B-B14F-4D97-AF65-F5344CB8AC3E}">
        <p14:creationId xmlns:p14="http://schemas.microsoft.com/office/powerpoint/2010/main" val="405496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l="17241" t="14655" r="13793" b="7759"/>
          <a:stretch/>
        </p:blipFill>
        <p:spPr>
          <a:xfrm>
            <a:off x="0" y="0"/>
            <a:ext cx="9144000" cy="6858000"/>
          </a:xfrm>
          <a:prstGeom prst="rect">
            <a:avLst/>
          </a:prstGeom>
        </p:spPr>
      </p:pic>
      <p:sp>
        <p:nvSpPr>
          <p:cNvPr id="238596" name="Rectangle 4"/>
          <p:cNvSpPr>
            <a:spLocks noGrp="1" noChangeArrowheads="1"/>
          </p:cNvSpPr>
          <p:nvPr>
            <p:ph type="body" sz="half" idx="4294967295"/>
          </p:nvPr>
        </p:nvSpPr>
        <p:spPr>
          <a:xfrm>
            <a:off x="228600" y="990600"/>
            <a:ext cx="8683625" cy="5410200"/>
          </a:xfrm>
          <a:solidFill>
            <a:schemeClr val="tx1">
              <a:alpha val="44000"/>
            </a:schemeClr>
          </a:solidFill>
          <a:ln w="9525">
            <a:noFill/>
            <a:miter lim="800000"/>
            <a:headEnd/>
            <a:tailEnd/>
          </a:ln>
          <a:effectLst>
            <a:softEdge rad="127000"/>
          </a:effectLst>
        </p:spPr>
        <p:txBody>
          <a:bodyPr vert="horz" wrap="square" lIns="91440" tIns="45720" rIns="91440" bIns="45720" numCol="1" anchor="t" anchorCtr="0" compatLnSpc="1">
            <a:prstTxWarp prst="textNoShape">
              <a:avLst/>
            </a:prstTxWarp>
          </a:bodyPr>
          <a:lstStyle/>
          <a:p>
            <a:pPr marL="0" indent="0" algn="ctr">
              <a:buFontTx/>
              <a:buNone/>
            </a:pPr>
            <a:r>
              <a:rPr lang="es-ES" sz="4800" dirty="0">
                <a:solidFill>
                  <a:schemeClr val="bg1"/>
                </a:solidFill>
                <a:effectLst>
                  <a:outerShdw blurRad="38100" dist="38100" dir="2700000" algn="tl">
                    <a:srgbClr val="000000">
                      <a:alpha val="43137"/>
                    </a:srgbClr>
                  </a:outerShdw>
                </a:effectLst>
                <a:latin typeface="Candara" pitchFamily="34" charset="0"/>
                <a:cs typeface="Calibri" pitchFamily="34" charset="0"/>
              </a:rPr>
              <a:t>“El </a:t>
            </a:r>
            <a:r>
              <a:rPr lang="es-ES" sz="48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Invencible Amor de Dios”</a:t>
            </a:r>
            <a:endParaRPr lang="es-ES" sz="48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800" kern="1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(Isaías </a:t>
            </a:r>
            <a:r>
              <a:rPr lang="es-PR" sz="4800" kern="1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42 </a:t>
            </a:r>
            <a:r>
              <a:rPr lang="es-PR" sz="4800" kern="1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a </a:t>
            </a:r>
            <a:r>
              <a:rPr lang="es-PR" sz="4800" kern="1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45)</a:t>
            </a:r>
            <a:endParaRPr lang="es-PR" sz="4800" kern="1200" dirty="0">
              <a:solidFill>
                <a:schemeClr val="bg1"/>
              </a:solidFill>
              <a:effectLst>
                <a:outerShdw blurRad="38100" dist="38100" dir="2700000" algn="tl">
                  <a:srgbClr val="000000">
                    <a:alpha val="43137"/>
                  </a:srgbClr>
                </a:outerShdw>
              </a:effectLst>
              <a:latin typeface="Candara" pitchFamily="34" charset="0"/>
              <a:cs typeface="Calibri" pitchFamily="34" charset="0"/>
            </a:endParaRPr>
          </a:p>
          <a:p>
            <a:pPr marL="0" indent="0" algn="ctr">
              <a:buFontTx/>
              <a:buNone/>
            </a:pPr>
            <a:r>
              <a:rPr lang="es-PR" sz="4800" kern="1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25 </a:t>
            </a:r>
            <a:r>
              <a:rPr lang="es-PR" sz="4800" kern="1200" dirty="0">
                <a:solidFill>
                  <a:schemeClr val="bg1"/>
                </a:solidFill>
                <a:effectLst>
                  <a:outerShdw blurRad="38100" dist="38100" dir="2700000" algn="tl">
                    <a:srgbClr val="000000">
                      <a:alpha val="43137"/>
                    </a:srgbClr>
                  </a:outerShdw>
                </a:effectLst>
                <a:latin typeface="Candara" pitchFamily="34" charset="0"/>
                <a:cs typeface="Calibri" pitchFamily="34" charset="0"/>
              </a:rPr>
              <a:t>de </a:t>
            </a:r>
            <a:r>
              <a:rPr lang="es-PR" sz="4800" kern="1200" dirty="0" smtClean="0">
                <a:solidFill>
                  <a:schemeClr val="bg1"/>
                </a:solidFill>
                <a:effectLst>
                  <a:outerShdw blurRad="38100" dist="38100" dir="2700000" algn="tl">
                    <a:srgbClr val="000000">
                      <a:alpha val="43137"/>
                    </a:srgbClr>
                  </a:outerShdw>
                </a:effectLst>
                <a:latin typeface="Candara" pitchFamily="34" charset="0"/>
                <a:cs typeface="Calibri" pitchFamily="34" charset="0"/>
              </a:rPr>
              <a:t>agosto </a:t>
            </a:r>
            <a:r>
              <a:rPr lang="es-PR" sz="4800" kern="1200" dirty="0">
                <a:solidFill>
                  <a:schemeClr val="bg1"/>
                </a:solidFill>
                <a:effectLst>
                  <a:outerShdw blurRad="38100" dist="38100" dir="2700000" algn="tl">
                    <a:srgbClr val="000000">
                      <a:alpha val="43137"/>
                    </a:srgbClr>
                  </a:outerShdw>
                </a:effectLst>
                <a:latin typeface="Candara" pitchFamily="34" charset="0"/>
                <a:cs typeface="Calibri" pitchFamily="34" charset="0"/>
              </a:rPr>
              <a:t>de 2015</a:t>
            </a:r>
          </a:p>
        </p:txBody>
      </p:sp>
      <p:sp>
        <p:nvSpPr>
          <p:cNvPr id="6" name="Text Box 5"/>
          <p:cNvSpPr txBox="1">
            <a:spLocks noChangeArrowheads="1"/>
          </p:cNvSpPr>
          <p:nvPr/>
        </p:nvSpPr>
        <p:spPr bwMode="auto">
          <a:xfrm>
            <a:off x="5065433" y="6472238"/>
            <a:ext cx="3962400" cy="369332"/>
          </a:xfrm>
          <a:prstGeom prst="rect">
            <a:avLst/>
          </a:prstGeom>
          <a:noFill/>
          <a:ln w="9525">
            <a:noFill/>
            <a:miter lim="800000"/>
            <a:headEnd/>
            <a:tailEnd/>
          </a:ln>
          <a:effectLst/>
        </p:spPr>
        <p:txBody>
          <a:bodyPr wrap="square">
            <a:spAutoFit/>
          </a:bodyPr>
          <a:lstStyle/>
          <a:p>
            <a:pPr algn="ctr">
              <a:spcBef>
                <a:spcPct val="50000"/>
              </a:spcBef>
            </a:pPr>
            <a:r>
              <a:rPr lang="es-PR" dirty="0">
                <a:solidFill>
                  <a:srgbClr val="000000"/>
                </a:solidFill>
                <a:effectLst>
                  <a:outerShdw blurRad="38100" dist="38100" dir="2700000" algn="tl">
                    <a:srgbClr val="000000">
                      <a:alpha val="43137"/>
                    </a:srgbClr>
                  </a:outerShdw>
                </a:effectLst>
                <a:latin typeface="Candara" pitchFamily="34" charset="0"/>
              </a:rPr>
              <a:t>Iglesia Bíblica Bautista de </a:t>
            </a:r>
            <a:r>
              <a:rPr lang="es-PR" dirty="0" smtClean="0">
                <a:solidFill>
                  <a:srgbClr val="000000"/>
                </a:solidFill>
                <a:effectLst>
                  <a:outerShdw blurRad="38100" dist="38100" dir="2700000" algn="tl">
                    <a:srgbClr val="000000">
                      <a:alpha val="43137"/>
                    </a:srgbClr>
                  </a:outerShdw>
                </a:effectLst>
                <a:latin typeface="Candara" pitchFamily="34" charset="0"/>
              </a:rPr>
              <a:t>Aguadilla</a:t>
            </a:r>
            <a:endParaRPr lang="es-PR" dirty="0">
              <a:solidFill>
                <a:srgbClr val="000000"/>
              </a:solidFill>
              <a:effectLst>
                <a:outerShdw blurRad="38100" dist="38100" dir="2700000" algn="tl">
                  <a:srgbClr val="000000">
                    <a:alpha val="43137"/>
                  </a:srgbClr>
                </a:outerShdw>
              </a:effectLst>
              <a:latin typeface="Candara" pitchFamily="34" charset="0"/>
            </a:endParaRPr>
          </a:p>
        </p:txBody>
      </p:sp>
      <p:sp>
        <p:nvSpPr>
          <p:cNvPr id="7" name="Text Box 7"/>
          <p:cNvSpPr txBox="1">
            <a:spLocks noChangeArrowheads="1"/>
          </p:cNvSpPr>
          <p:nvPr/>
        </p:nvSpPr>
        <p:spPr bwMode="auto">
          <a:xfrm>
            <a:off x="533400" y="6472238"/>
            <a:ext cx="3352800" cy="369332"/>
          </a:xfrm>
          <a:prstGeom prst="rect">
            <a:avLst/>
          </a:prstGeom>
          <a:noFill/>
          <a:ln w="9525">
            <a:noFill/>
            <a:miter lim="800000"/>
            <a:headEnd/>
            <a:tailEnd/>
          </a:ln>
        </p:spPr>
        <p:txBody>
          <a:bodyPr wrap="square">
            <a:spAutoFit/>
          </a:bodyPr>
          <a:lstStyle/>
          <a:p>
            <a:pPr>
              <a:spcBef>
                <a:spcPct val="50000"/>
              </a:spcBef>
              <a:defRPr/>
            </a:pPr>
            <a:r>
              <a:rPr lang="es-PR" i="1" dirty="0">
                <a:solidFill>
                  <a:srgbClr val="000000"/>
                </a:solidFill>
                <a:effectLst>
                  <a:outerShdw blurRad="38100" dist="38100" dir="2700000" algn="tl">
                    <a:srgbClr val="000000">
                      <a:alpha val="43137"/>
                    </a:srgbClr>
                  </a:outerShdw>
                </a:effectLst>
                <a:latin typeface="Candara" pitchFamily="34" charset="0"/>
              </a:rPr>
              <a:t>La Biblia Libro por Libro, CBP</a:t>
            </a:r>
            <a:r>
              <a:rPr lang="en-US" i="1" baseline="30000" dirty="0">
                <a:solidFill>
                  <a:srgbClr val="000000"/>
                </a:solidFill>
                <a:effectLst>
                  <a:outerShdw blurRad="38100" dist="38100" dir="2700000" algn="tl">
                    <a:srgbClr val="000000">
                      <a:alpha val="43137"/>
                    </a:srgbClr>
                  </a:outerShdw>
                </a:effectLst>
                <a:latin typeface="Candara" pitchFamily="34" charset="0"/>
              </a:rPr>
              <a:t>®</a:t>
            </a:r>
            <a:endParaRPr lang="en-US" dirty="0">
              <a:solidFill>
                <a:srgbClr val="000000"/>
              </a:solidFill>
              <a:effectLst>
                <a:outerShdw blurRad="38100" dist="38100" dir="2700000" algn="tl">
                  <a:srgbClr val="000000">
                    <a:alpha val="43137"/>
                  </a:srgbClr>
                </a:outerShdw>
              </a:effectLst>
              <a:latin typeface="Candara" pitchFamily="34" charset="0"/>
            </a:endParaRPr>
          </a:p>
        </p:txBody>
      </p:sp>
      <p:pic>
        <p:nvPicPr>
          <p:cNvPr id="8"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201113" y="6112430"/>
            <a:ext cx="842042" cy="74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28837" y="0"/>
            <a:ext cx="4586593" cy="961415"/>
          </a:xfrm>
          <a:prstGeom prst="rect">
            <a:avLst/>
          </a:prstGeom>
          <a:solidFill>
            <a:schemeClr val="tx1">
              <a:alpha val="44000"/>
            </a:schemeClr>
          </a:solidFill>
          <a:ln w="9525">
            <a:noFill/>
            <a:miter lim="800000"/>
            <a:headEnd/>
            <a:tailEnd/>
          </a:ln>
          <a:effectLst>
            <a:softEdge rad="127000"/>
          </a:effectLst>
        </p:spPr>
        <p:txBody>
          <a:bodyPr vert="horz" wrap="square" lIns="91440" tIns="45720" rIns="91440" bIns="45720" numCol="1" anchor="t" anchorCtr="0" compatLnSpc="1">
            <a:prstTxWarp prst="textNoShape">
              <a:avLst/>
            </a:prstTxWarp>
          </a:bodyPr>
          <a:lstStyle>
            <a:lvl1pPr marL="0" indent="0" algn="ctr">
              <a:spcBef>
                <a:spcPct val="20000"/>
              </a:spcBef>
              <a:buClr>
                <a:schemeClr val="folHlink"/>
              </a:buClr>
              <a:buSzPct val="60000"/>
              <a:buFontTx/>
              <a:buNone/>
              <a:defRPr sz="4800">
                <a:solidFill>
                  <a:schemeClr val="bg1"/>
                </a:solidFill>
                <a:effectLst>
                  <a:outerShdw blurRad="38100" dist="38100" dir="2700000" algn="tl">
                    <a:srgbClr val="000000">
                      <a:alpha val="43137"/>
                    </a:srgbClr>
                  </a:outerShdw>
                </a:effectLst>
                <a:latin typeface="Candara" pitchFamily="34" charset="0"/>
                <a:cs typeface="Calibri" pitchFamily="34" charset="0"/>
              </a:defRPr>
            </a:lvl1pPr>
            <a:lvl2pPr marL="742950" indent="-285750">
              <a:spcBef>
                <a:spcPct val="20000"/>
              </a:spcBef>
              <a:buClr>
                <a:schemeClr val="hlink"/>
              </a:buClr>
              <a:buSzPct val="55000"/>
              <a:buFont typeface="Wingdings" pitchFamily="2" charset="2"/>
              <a:buChar char="n"/>
              <a:defRPr sz="2800">
                <a:latin typeface="+mn-lt"/>
                <a:cs typeface="+mn-cs"/>
              </a:defRPr>
            </a:lvl2pPr>
            <a:lvl3pPr marL="1143000" indent="-228600">
              <a:spcBef>
                <a:spcPct val="20000"/>
              </a:spcBef>
              <a:buClr>
                <a:schemeClr val="folHlink"/>
              </a:buClr>
              <a:buSzPct val="50000"/>
              <a:buFont typeface="Wingdings" pitchFamily="2" charset="2"/>
              <a:buChar char="n"/>
              <a:defRPr sz="2400">
                <a:latin typeface="+mn-lt"/>
                <a:cs typeface="+mn-cs"/>
              </a:defRPr>
            </a:lvl3pPr>
            <a:lvl4pPr marL="1600200" indent="-228600">
              <a:spcBef>
                <a:spcPct val="20000"/>
              </a:spcBef>
              <a:buClr>
                <a:schemeClr val="accent2"/>
              </a:buClr>
              <a:buSzPct val="55000"/>
              <a:buFont typeface="Wingdings" pitchFamily="2" charset="2"/>
              <a:buChar char="n"/>
              <a:defRPr sz="2000">
                <a:latin typeface="+mn-lt"/>
                <a:cs typeface="+mn-cs"/>
              </a:defRPr>
            </a:lvl4pPr>
            <a:lvl5pPr marL="2057400" indent="-228600">
              <a:spcBef>
                <a:spcPct val="20000"/>
              </a:spcBef>
              <a:buClr>
                <a:schemeClr val="accent1"/>
              </a:buClr>
              <a:buSzPct val="50000"/>
              <a:buFont typeface="Wingdings" pitchFamily="2" charset="2"/>
              <a:buChar char="n"/>
              <a:defRPr sz="2000">
                <a:latin typeface="+mn-lt"/>
                <a:cs typeface="+mn-cs"/>
              </a:defRPr>
            </a:lvl5pPr>
            <a:lvl6pPr marL="2514600" indent="-228600" fontAlgn="base">
              <a:spcBef>
                <a:spcPct val="20000"/>
              </a:spcBef>
              <a:spcAft>
                <a:spcPct val="0"/>
              </a:spcAft>
              <a:buClr>
                <a:schemeClr val="accent1"/>
              </a:buClr>
              <a:buSzPct val="50000"/>
              <a:buFont typeface="Wingdings" pitchFamily="2" charset="2"/>
              <a:buChar char="n"/>
              <a:defRPr sz="2000">
                <a:latin typeface="+mn-lt"/>
                <a:cs typeface="+mn-cs"/>
              </a:defRPr>
            </a:lvl6pPr>
            <a:lvl7pPr marL="2971800" indent="-228600" fontAlgn="base">
              <a:spcBef>
                <a:spcPct val="20000"/>
              </a:spcBef>
              <a:spcAft>
                <a:spcPct val="0"/>
              </a:spcAft>
              <a:buClr>
                <a:schemeClr val="accent1"/>
              </a:buClr>
              <a:buSzPct val="50000"/>
              <a:buFont typeface="Wingdings" pitchFamily="2" charset="2"/>
              <a:buChar char="n"/>
              <a:defRPr sz="2000">
                <a:latin typeface="+mn-lt"/>
                <a:cs typeface="+mn-cs"/>
              </a:defRPr>
            </a:lvl7pPr>
            <a:lvl8pPr marL="3429000" indent="-228600" fontAlgn="base">
              <a:spcBef>
                <a:spcPct val="20000"/>
              </a:spcBef>
              <a:spcAft>
                <a:spcPct val="0"/>
              </a:spcAft>
              <a:buClr>
                <a:schemeClr val="accent1"/>
              </a:buClr>
              <a:buSzPct val="50000"/>
              <a:buFont typeface="Wingdings" pitchFamily="2" charset="2"/>
              <a:buChar char="n"/>
              <a:defRPr sz="2000">
                <a:latin typeface="+mn-lt"/>
                <a:cs typeface="+mn-cs"/>
              </a:defRPr>
            </a:lvl8pPr>
            <a:lvl9pPr marL="3886200" indent="-228600" fontAlgn="base">
              <a:spcBef>
                <a:spcPct val="20000"/>
              </a:spcBef>
              <a:spcAft>
                <a:spcPct val="0"/>
              </a:spcAft>
              <a:buClr>
                <a:schemeClr val="accent1"/>
              </a:buClr>
              <a:buSzPct val="50000"/>
              <a:buFont typeface="Wingdings" pitchFamily="2" charset="2"/>
              <a:buChar char="n"/>
              <a:defRPr sz="2000">
                <a:latin typeface="+mn-lt"/>
                <a:cs typeface="+mn-cs"/>
              </a:defRPr>
            </a:lvl9pPr>
          </a:lstStyle>
          <a:p>
            <a:r>
              <a:rPr lang="en-US" dirty="0" err="1"/>
              <a:t>Próximo</a:t>
            </a:r>
            <a:r>
              <a:rPr lang="en-US" dirty="0"/>
              <a:t> </a:t>
            </a:r>
            <a:r>
              <a:rPr lang="en-US" dirty="0" err="1"/>
              <a:t>Estudio</a:t>
            </a:r>
            <a:endParaRPr lang="en-US" dirty="0"/>
          </a:p>
        </p:txBody>
      </p:sp>
      <p:sp>
        <p:nvSpPr>
          <p:cNvPr id="3" name="AutoShape 2" descr="http://distantshores.org/images/rg/19/19_Ps_52_01_RG.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10613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8596"/>
                                        </p:tgtEl>
                                        <p:attrNameLst>
                                          <p:attrName>style.visibility</p:attrName>
                                        </p:attrNameLst>
                                      </p:cBhvr>
                                      <p:to>
                                        <p:strVal val="visible"/>
                                      </p:to>
                                    </p:set>
                                    <p:animEffect transition="in" filter="fade">
                                      <p:cBhvr>
                                        <p:cTn id="7" dur="500"/>
                                        <p:tgtEl>
                                          <p:spTgt spid="238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A91EFDBB-2F4C-4AE3-B2A9-4BD49D4D7AFF}" type="slidenum">
              <a:rPr lang="en-US">
                <a:solidFill>
                  <a:srgbClr val="000000"/>
                </a:solidFill>
              </a:rPr>
              <a:pPr/>
              <a:t>42</a:t>
            </a:fld>
            <a:endParaRPr lang="en-US">
              <a:solidFill>
                <a:srgbClr val="000000"/>
              </a:solidFill>
            </a:endParaRPr>
          </a:p>
        </p:txBody>
      </p:sp>
      <p:pic>
        <p:nvPicPr>
          <p:cNvPr id="17410" name="Picture 2" descr="IBB"/>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 y="145214"/>
            <a:ext cx="7924800" cy="6636586"/>
          </a:xfrm>
          <a:prstGeom prst="rect">
            <a:avLst/>
          </a:prstGeom>
          <a:noFill/>
        </p:spPr>
      </p:pic>
    </p:spTree>
    <p:extLst>
      <p:ext uri="{BB962C8B-B14F-4D97-AF65-F5344CB8AC3E}">
        <p14:creationId xmlns:p14="http://schemas.microsoft.com/office/powerpoint/2010/main" val="617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0"/>
            <a:ext cx="8229600" cy="4114800"/>
          </a:xfrm>
        </p:spPr>
        <p:txBody>
          <a:bodyPr/>
          <a:lstStyle/>
          <a:p>
            <a:r>
              <a:rPr lang="es-PR" dirty="0" smtClean="0">
                <a:latin typeface="Candara" panose="020E0502030303020204" pitchFamily="34" charset="0"/>
              </a:rPr>
              <a:t>El </a:t>
            </a:r>
            <a:r>
              <a:rPr lang="es-PR" dirty="0" smtClean="0">
                <a:latin typeface="Candara" panose="020E0502030303020204" pitchFamily="34" charset="0"/>
              </a:rPr>
              <a:t>incomparable consuelo de Dios </a:t>
            </a:r>
            <a:r>
              <a:rPr lang="es-PR" dirty="0" smtClean="0">
                <a:latin typeface="Candara" panose="020E0502030303020204" pitchFamily="34" charset="0"/>
              </a:rPr>
              <a:t>renueva a su pueblo y en momentos de desaliento les infunde esperanza y valor para afrontar cualquier situación</a:t>
            </a:r>
            <a:r>
              <a:rPr lang="es-PR" dirty="0" smtClean="0">
                <a:latin typeface="Candara" panose="020E0502030303020204" pitchFamily="34" charset="0"/>
              </a:rPr>
              <a:t>.</a:t>
            </a:r>
            <a:endParaRPr lang="es-PR" dirty="0">
              <a:latin typeface="Candara" panose="020E0502030303020204" pitchFamily="34" charset="0"/>
            </a:endParaRPr>
          </a:p>
        </p:txBody>
      </p:sp>
      <p:sp>
        <p:nvSpPr>
          <p:cNvPr id="4" name="Slide Number Placeholder 3"/>
          <p:cNvSpPr>
            <a:spLocks noGrp="1"/>
          </p:cNvSpPr>
          <p:nvPr>
            <p:ph type="sldNum" sz="quarter" idx="12"/>
          </p:nvPr>
        </p:nvSpPr>
        <p:spPr/>
        <p:txBody>
          <a:bodyPr/>
          <a:lstStyle/>
          <a:p>
            <a:fld id="{921E7F7E-33AA-4283-8B9E-027FB821B55F}" type="slidenum">
              <a:rPr lang="en-US" smtClean="0"/>
              <a:pPr/>
              <a:t>5</a:t>
            </a:fld>
            <a:endParaRPr lang="en-US" dirty="0"/>
          </a:p>
        </p:txBody>
      </p:sp>
      <p:sp>
        <p:nvSpPr>
          <p:cNvPr id="6" name="Title 1"/>
          <p:cNvSpPr>
            <a:spLocks noGrp="1"/>
          </p:cNvSpPr>
          <p:nvPr>
            <p:ph type="title"/>
          </p:nvPr>
        </p:nvSpPr>
        <p:spPr>
          <a:xfrm>
            <a:off x="1150939" y="214314"/>
            <a:ext cx="7793037" cy="1462087"/>
          </a:xfrm>
        </p:spPr>
        <p:txBody>
          <a:bodyPr/>
          <a:lstStyle/>
          <a:p>
            <a:r>
              <a:rPr lang="es-PR" dirty="0" smtClean="0">
                <a:latin typeface="Candara" panose="020E0502030303020204" pitchFamily="34" charset="0"/>
              </a:rPr>
              <a:t>Verdad Central</a:t>
            </a:r>
            <a:endParaRPr lang="es-PR" dirty="0">
              <a:latin typeface="Candara" panose="020E0502030303020204" pitchFamily="34" charset="0"/>
            </a:endParaRPr>
          </a:p>
        </p:txBody>
      </p:sp>
    </p:spTree>
    <p:extLst>
      <p:ext uri="{BB962C8B-B14F-4D97-AF65-F5344CB8AC3E}">
        <p14:creationId xmlns:p14="http://schemas.microsoft.com/office/powerpoint/2010/main" val="14295050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title"/>
          </p:nvPr>
        </p:nvSpPr>
        <p:spPr/>
        <p:txBody>
          <a:bodyPr/>
          <a:lstStyle/>
          <a:p>
            <a:r>
              <a:rPr lang="es-PR" noProof="0" dirty="0" smtClean="0">
                <a:latin typeface="Candara" panose="020E0502030303020204" pitchFamily="34" charset="0"/>
                <a:cs typeface="Calibri" pitchFamily="34" charset="0"/>
              </a:rPr>
              <a:t>Bosquejo de Estudio</a:t>
            </a:r>
            <a:endParaRPr lang="es-PR" noProof="0" dirty="0">
              <a:latin typeface="Candara" panose="020E0502030303020204" pitchFamily="34" charset="0"/>
              <a:cs typeface="Calibri" pitchFamily="34" charset="0"/>
            </a:endParaRPr>
          </a:p>
        </p:txBody>
      </p:sp>
      <p:sp>
        <p:nvSpPr>
          <p:cNvPr id="317443" name="Rectangle 3"/>
          <p:cNvSpPr>
            <a:spLocks noGrp="1" noChangeArrowheads="1"/>
          </p:cNvSpPr>
          <p:nvPr>
            <p:ph type="body" idx="1"/>
          </p:nvPr>
        </p:nvSpPr>
        <p:spPr>
          <a:xfrm>
            <a:off x="304800" y="1981200"/>
            <a:ext cx="8382000" cy="4876800"/>
          </a:xfrm>
          <a:noFill/>
          <a:effectLst>
            <a:outerShdw blurRad="50800" dist="38100" dir="2700000" algn="tl" rotWithShape="0">
              <a:prstClr val="black">
                <a:alpha val="40000"/>
              </a:prstClr>
            </a:outerShdw>
          </a:effectLst>
        </p:spPr>
        <p:txBody>
          <a:bodyPr>
            <a:normAutofit lnSpcReduction="10000"/>
          </a:bodyPr>
          <a:lstStyle/>
          <a:p>
            <a:r>
              <a:rPr lang="es-ES" sz="3600" dirty="0" smtClean="0">
                <a:latin typeface="Candara" panose="020E0502030303020204" pitchFamily="34" charset="0"/>
                <a:cs typeface="Calibri" pitchFamily="34" charset="0"/>
              </a:rPr>
              <a:t>Consuelo y perdón</a:t>
            </a:r>
            <a:endParaRPr lang="es-ES" sz="3600" dirty="0" smtClean="0">
              <a:latin typeface="Candara" panose="020E0502030303020204" pitchFamily="34" charset="0"/>
              <a:cs typeface="Calibri" pitchFamily="34" charset="0"/>
            </a:endParaRPr>
          </a:p>
          <a:p>
            <a:pPr lvl="1"/>
            <a:r>
              <a:rPr lang="es-PR" sz="3200" dirty="0">
                <a:solidFill>
                  <a:srgbClr val="FF0000"/>
                </a:solidFill>
                <a:latin typeface="Candara" panose="020E0502030303020204" pitchFamily="34" charset="0"/>
                <a:cs typeface="Calibri" pitchFamily="34" charset="0"/>
              </a:rPr>
              <a:t>Isaías </a:t>
            </a:r>
            <a:r>
              <a:rPr lang="es-PR" sz="3200" dirty="0" smtClean="0">
                <a:solidFill>
                  <a:srgbClr val="FF0000"/>
                </a:solidFill>
                <a:latin typeface="Candara" panose="020E0502030303020204" pitchFamily="34" charset="0"/>
                <a:cs typeface="Calibri" pitchFamily="34" charset="0"/>
              </a:rPr>
              <a:t>40.1-2</a:t>
            </a:r>
            <a:endParaRPr lang="es-PR" sz="3200" dirty="0">
              <a:solidFill>
                <a:srgbClr val="FF0000"/>
              </a:solidFill>
              <a:latin typeface="Candara" panose="020E0502030303020204" pitchFamily="34" charset="0"/>
              <a:cs typeface="Calibri" pitchFamily="34" charset="0"/>
            </a:endParaRPr>
          </a:p>
          <a:p>
            <a:r>
              <a:rPr lang="es-PR" sz="3600" dirty="0" smtClean="0">
                <a:latin typeface="Candara" panose="020E0502030303020204" pitchFamily="34" charset="0"/>
                <a:cs typeface="Calibri" pitchFamily="34" charset="0"/>
              </a:rPr>
              <a:t>La gloria del Señor será revelada</a:t>
            </a:r>
            <a:endParaRPr lang="es-PR" sz="3600" dirty="0" smtClean="0">
              <a:latin typeface="Candara" panose="020E0502030303020204" pitchFamily="34" charset="0"/>
              <a:cs typeface="Calibri" pitchFamily="34" charset="0"/>
            </a:endParaRPr>
          </a:p>
          <a:p>
            <a:pPr lvl="1"/>
            <a:r>
              <a:rPr lang="es-PR" sz="3200" dirty="0" smtClean="0">
                <a:solidFill>
                  <a:srgbClr val="FF0000"/>
                </a:solidFill>
                <a:latin typeface="Candara" panose="020E0502030303020204" pitchFamily="34" charset="0"/>
                <a:cs typeface="Calibri" pitchFamily="34" charset="0"/>
              </a:rPr>
              <a:t>Isaías </a:t>
            </a:r>
            <a:r>
              <a:rPr lang="es-PR" sz="3200" dirty="0" smtClean="0">
                <a:solidFill>
                  <a:srgbClr val="FF0000"/>
                </a:solidFill>
                <a:latin typeface="Candara" panose="020E0502030303020204" pitchFamily="34" charset="0"/>
                <a:cs typeface="Calibri" pitchFamily="34" charset="0"/>
              </a:rPr>
              <a:t>40.3-5</a:t>
            </a:r>
            <a:endParaRPr lang="es-PR" sz="3200" dirty="0">
              <a:solidFill>
                <a:srgbClr val="FF0000"/>
              </a:solidFill>
              <a:latin typeface="Candara" panose="020E0502030303020204" pitchFamily="34" charset="0"/>
              <a:cs typeface="Calibri" pitchFamily="34" charset="0"/>
            </a:endParaRPr>
          </a:p>
          <a:p>
            <a:r>
              <a:rPr lang="es-ES" sz="3600" dirty="0" smtClean="0">
                <a:latin typeface="Candara" panose="020E0502030303020204" pitchFamily="34" charset="0"/>
                <a:cs typeface="Calibri" pitchFamily="34" charset="0"/>
              </a:rPr>
              <a:t>Fortaleza y confianza</a:t>
            </a:r>
            <a:endParaRPr lang="es-ES" sz="3600" dirty="0" smtClean="0">
              <a:latin typeface="Candara" panose="020E0502030303020204" pitchFamily="34" charset="0"/>
              <a:cs typeface="Calibri" pitchFamily="34" charset="0"/>
            </a:endParaRPr>
          </a:p>
          <a:p>
            <a:pPr lvl="1"/>
            <a:r>
              <a:rPr lang="es-PR" sz="3200" dirty="0">
                <a:solidFill>
                  <a:srgbClr val="FF0000"/>
                </a:solidFill>
                <a:latin typeface="Candara" panose="020E0502030303020204" pitchFamily="34" charset="0"/>
                <a:cs typeface="Calibri" pitchFamily="34" charset="0"/>
              </a:rPr>
              <a:t>Isaías </a:t>
            </a:r>
            <a:r>
              <a:rPr lang="es-PR" sz="3200" dirty="0" smtClean="0">
                <a:solidFill>
                  <a:srgbClr val="FF0000"/>
                </a:solidFill>
                <a:latin typeface="Candara" panose="020E0502030303020204" pitchFamily="34" charset="0"/>
                <a:cs typeface="Calibri" pitchFamily="34" charset="0"/>
              </a:rPr>
              <a:t>40.27-31</a:t>
            </a:r>
            <a:endParaRPr lang="es-PR" sz="3200" dirty="0">
              <a:solidFill>
                <a:srgbClr val="FF0000"/>
              </a:solidFill>
              <a:latin typeface="Candara" panose="020E0502030303020204" pitchFamily="34" charset="0"/>
              <a:cs typeface="Calibri" pitchFamily="34" charset="0"/>
            </a:endParaRPr>
          </a:p>
          <a:p>
            <a:r>
              <a:rPr lang="es-ES" sz="3600" dirty="0" smtClean="0">
                <a:latin typeface="Candara" panose="020E0502030303020204" pitchFamily="34" charset="0"/>
                <a:cs typeface="Calibri" pitchFamily="34" charset="0"/>
              </a:rPr>
              <a:t>El </a:t>
            </a:r>
            <a:r>
              <a:rPr lang="es-ES" sz="3600" dirty="0" smtClean="0">
                <a:latin typeface="Candara" panose="020E0502030303020204" pitchFamily="34" charset="0"/>
                <a:cs typeface="Calibri" pitchFamily="34" charset="0"/>
              </a:rPr>
              <a:t>renovado llamado de </a:t>
            </a:r>
            <a:r>
              <a:rPr lang="es-ES" sz="3600" dirty="0" smtClean="0">
                <a:latin typeface="Candara" panose="020E0502030303020204" pitchFamily="34" charset="0"/>
                <a:cs typeface="Calibri" pitchFamily="34" charset="0"/>
              </a:rPr>
              <a:t>Dios</a:t>
            </a:r>
          </a:p>
          <a:p>
            <a:pPr lvl="1"/>
            <a:r>
              <a:rPr lang="es-PR" sz="3200" dirty="0">
                <a:solidFill>
                  <a:srgbClr val="FF0000"/>
                </a:solidFill>
                <a:latin typeface="Candara" panose="020E0502030303020204" pitchFamily="34" charset="0"/>
                <a:cs typeface="Calibri" pitchFamily="34" charset="0"/>
              </a:rPr>
              <a:t>Isaías </a:t>
            </a:r>
            <a:r>
              <a:rPr lang="es-PR" sz="3200" dirty="0" smtClean="0">
                <a:solidFill>
                  <a:srgbClr val="FF0000"/>
                </a:solidFill>
                <a:latin typeface="Candara" panose="020E0502030303020204" pitchFamily="34" charset="0"/>
                <a:cs typeface="Calibri" pitchFamily="34" charset="0"/>
              </a:rPr>
              <a:t>41.8-10</a:t>
            </a:r>
            <a:endParaRPr lang="es-PR" sz="3200" dirty="0">
              <a:solidFill>
                <a:srgbClr val="FF0000"/>
              </a:solidFill>
              <a:latin typeface="Candara" panose="020E0502030303020204" pitchFamily="34" charset="0"/>
              <a:cs typeface="Calibri" pitchFamily="34" charset="0"/>
            </a:endParaRPr>
          </a:p>
        </p:txBody>
      </p:sp>
      <p:sp>
        <p:nvSpPr>
          <p:cNvPr id="7" name="Slide Number Placeholder 5"/>
          <p:cNvSpPr>
            <a:spLocks noGrp="1"/>
          </p:cNvSpPr>
          <p:nvPr>
            <p:ph type="sldNum" sz="quarter" idx="12"/>
          </p:nvPr>
        </p:nvSpPr>
        <p:spPr/>
        <p:txBody>
          <a:bodyPr/>
          <a:lstStyle/>
          <a:p>
            <a:fld id="{5A691704-8AD3-4869-913C-6C059867AFF4}" type="slidenum">
              <a:rPr lang="en-US" smtClean="0">
                <a:solidFill>
                  <a:srgbClr val="000000"/>
                </a:solidFill>
              </a:rPr>
              <a:pPr/>
              <a:t>6</a:t>
            </a:fld>
            <a:endParaRPr lang="en-US" dirty="0">
              <a:solidFill>
                <a:srgbClr val="000000"/>
              </a:solidFill>
            </a:endParaRPr>
          </a:p>
        </p:txBody>
      </p:sp>
    </p:spTree>
    <p:extLst>
      <p:ext uri="{BB962C8B-B14F-4D97-AF65-F5344CB8AC3E}">
        <p14:creationId xmlns:p14="http://schemas.microsoft.com/office/powerpoint/2010/main" val="17271146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7</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s-ES" altLang="en-US" sz="2800" dirty="0">
                <a:latin typeface="Candara" panose="020E0502030303020204" pitchFamily="34" charset="0"/>
              </a:rPr>
              <a:t>Los capítulos 40 al </a:t>
            </a:r>
            <a:r>
              <a:rPr lang="es-ES" altLang="en-US" sz="2800" dirty="0" smtClean="0">
                <a:latin typeface="Candara" panose="020E0502030303020204" pitchFamily="34" charset="0"/>
              </a:rPr>
              <a:t>55 constituyen </a:t>
            </a:r>
            <a:r>
              <a:rPr lang="es-ES" altLang="en-US" sz="2800" dirty="0">
                <a:latin typeface="Candara" panose="020E0502030303020204" pitchFamily="34" charset="0"/>
              </a:rPr>
              <a:t>el Libro </a:t>
            </a:r>
            <a:r>
              <a:rPr lang="es-ES" altLang="en-US" sz="2800" dirty="0" smtClean="0">
                <a:latin typeface="Candara" panose="020E0502030303020204" pitchFamily="34" charset="0"/>
              </a:rPr>
              <a:t>de Consolación</a:t>
            </a:r>
            <a:r>
              <a:rPr lang="es-ES" altLang="en-US" sz="2800" dirty="0">
                <a:latin typeface="Candara" panose="020E0502030303020204" pitchFamily="34" charset="0"/>
              </a:rPr>
              <a:t>.</a:t>
            </a:r>
          </a:p>
          <a:p>
            <a:r>
              <a:rPr lang="es-ES" altLang="en-US" sz="2800" dirty="0" smtClean="0">
                <a:latin typeface="Candara" panose="020E0502030303020204" pitchFamily="34" charset="0"/>
              </a:rPr>
              <a:t>Muestran </a:t>
            </a:r>
            <a:r>
              <a:rPr lang="es-ES" altLang="en-US" sz="2800" dirty="0">
                <a:latin typeface="Candara" panose="020E0502030303020204" pitchFamily="34" charset="0"/>
              </a:rPr>
              <a:t>a los </a:t>
            </a:r>
            <a:r>
              <a:rPr lang="es-ES" altLang="en-US" sz="2800" dirty="0" smtClean="0">
                <a:latin typeface="Candara" panose="020E0502030303020204" pitchFamily="34" charset="0"/>
              </a:rPr>
              <a:t>cautivos en </a:t>
            </a:r>
            <a:r>
              <a:rPr lang="es-ES" altLang="en-US" sz="2800" dirty="0">
                <a:latin typeface="Candara" panose="020E0502030303020204" pitchFamily="34" charset="0"/>
              </a:rPr>
              <a:t>Babilonia que </a:t>
            </a:r>
            <a:r>
              <a:rPr lang="es-ES" altLang="en-US" sz="2800" dirty="0" smtClean="0">
                <a:latin typeface="Candara" panose="020E0502030303020204" pitchFamily="34" charset="0"/>
              </a:rPr>
              <a:t>muy pronto </a:t>
            </a:r>
            <a:r>
              <a:rPr lang="es-ES" altLang="en-US" sz="2800" dirty="0">
                <a:latin typeface="Candara" panose="020E0502030303020204" pitchFamily="34" charset="0"/>
              </a:rPr>
              <a:t>Dios va </a:t>
            </a:r>
            <a:r>
              <a:rPr lang="es-ES" altLang="en-US" sz="2800" dirty="0" smtClean="0">
                <a:latin typeface="Candara" panose="020E0502030303020204" pitchFamily="34" charset="0"/>
              </a:rPr>
              <a:t>a librarles </a:t>
            </a:r>
            <a:r>
              <a:rPr lang="es-ES" altLang="en-US" sz="2800" dirty="0">
                <a:latin typeface="Candara" panose="020E0502030303020204" pitchFamily="34" charset="0"/>
              </a:rPr>
              <a:t>de </a:t>
            </a:r>
            <a:r>
              <a:rPr lang="es-ES" altLang="en-US" sz="2800" dirty="0" smtClean="0">
                <a:latin typeface="Candara" panose="020E0502030303020204" pitchFamily="34" charset="0"/>
              </a:rPr>
              <a:t>su cautividad </a:t>
            </a:r>
            <a:r>
              <a:rPr lang="es-ES" altLang="en-US" sz="2800" dirty="0">
                <a:latin typeface="Candara" panose="020E0502030303020204" pitchFamily="34" charset="0"/>
              </a:rPr>
              <a:t>y llevarles </a:t>
            </a:r>
            <a:r>
              <a:rPr lang="es-ES" altLang="en-US" sz="2800" dirty="0" smtClean="0">
                <a:latin typeface="Candara" panose="020E0502030303020204" pitchFamily="34" charset="0"/>
              </a:rPr>
              <a:t>a la </a:t>
            </a:r>
            <a:r>
              <a:rPr lang="es-ES" altLang="en-US" sz="2800" dirty="0">
                <a:latin typeface="Candara" panose="020E0502030303020204" pitchFamily="34" charset="0"/>
              </a:rPr>
              <a:t>tierra de la promesa.</a:t>
            </a:r>
            <a:endParaRPr lang="es-PR" altLang="en-US" sz="2800" dirty="0">
              <a:solidFill>
                <a:schemeClr val="hlink"/>
              </a:solidFill>
              <a:latin typeface="Candara" panose="020E0502030303020204" pitchFamily="34" charset="0"/>
            </a:endParaRPr>
          </a:p>
        </p:txBody>
      </p:sp>
      <p:pic>
        <p:nvPicPr>
          <p:cNvPr id="4" name="Picture 3"/>
          <p:cNvPicPr>
            <a:picLocks noChangeAspect="1"/>
          </p:cNvPicPr>
          <p:nvPr/>
        </p:nvPicPr>
        <p:blipFill rotWithShape="1">
          <a:blip r:embed="rId3"/>
          <a:srcRect l="38855"/>
          <a:stretch/>
        </p:blipFill>
        <p:spPr>
          <a:xfrm>
            <a:off x="4572000" y="1775258"/>
            <a:ext cx="4556760" cy="508274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8</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s-ES" altLang="en-US" sz="2800" dirty="0">
                <a:latin typeface="Candara" panose="020E0502030303020204" pitchFamily="34" charset="0"/>
              </a:rPr>
              <a:t>El pueblo había </a:t>
            </a:r>
            <a:r>
              <a:rPr lang="es-ES" altLang="en-US" sz="2800" dirty="0" smtClean="0">
                <a:latin typeface="Candara" panose="020E0502030303020204" pitchFamily="34" charset="0"/>
              </a:rPr>
              <a:t>sido, llevado </a:t>
            </a:r>
            <a:r>
              <a:rPr lang="es-ES" altLang="en-US" sz="2800" dirty="0">
                <a:latin typeface="Candara" panose="020E0502030303020204" pitchFamily="34" charset="0"/>
              </a:rPr>
              <a:t>en </a:t>
            </a:r>
            <a:r>
              <a:rPr lang="es-ES" altLang="en-US" sz="2800" dirty="0" smtClean="0">
                <a:latin typeface="Candara" panose="020E0502030303020204" pitchFamily="34" charset="0"/>
              </a:rPr>
              <a:t>cautiverio por </a:t>
            </a:r>
            <a:r>
              <a:rPr lang="es-ES" altLang="en-US" sz="2800" dirty="0">
                <a:latin typeface="Candara" panose="020E0502030303020204" pitchFamily="34" charset="0"/>
              </a:rPr>
              <a:t>los babilonios </a:t>
            </a:r>
            <a:r>
              <a:rPr lang="es-ES" altLang="en-US" sz="2800" dirty="0" smtClean="0">
                <a:latin typeface="Candara" panose="020E0502030303020204" pitchFamily="34" charset="0"/>
              </a:rPr>
              <a:t>y pasó </a:t>
            </a:r>
            <a:r>
              <a:rPr lang="es-ES" altLang="en-US" sz="2800" dirty="0">
                <a:latin typeface="Candara" panose="020E0502030303020204" pitchFamily="34" charset="0"/>
              </a:rPr>
              <a:t>largos </a:t>
            </a:r>
            <a:r>
              <a:rPr lang="es-ES" altLang="en-US" sz="2800" dirty="0" smtClean="0">
                <a:latin typeface="Candara" panose="020E0502030303020204" pitchFamily="34" charset="0"/>
              </a:rPr>
              <a:t>años allí</a:t>
            </a:r>
            <a:r>
              <a:rPr lang="es-ES" alt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a:blip r:embed="rId3"/>
          <a:stretch>
            <a:fillRect/>
          </a:stretch>
        </p:blipFill>
        <p:spPr>
          <a:xfrm>
            <a:off x="4716492" y="1828799"/>
            <a:ext cx="4427508" cy="5031259"/>
          </a:xfrm>
          <a:prstGeom prst="rect">
            <a:avLst/>
          </a:prstGeom>
        </p:spPr>
      </p:pic>
    </p:spTree>
    <p:extLst>
      <p:ext uri="{BB962C8B-B14F-4D97-AF65-F5344CB8AC3E}">
        <p14:creationId xmlns:p14="http://schemas.microsoft.com/office/powerpoint/2010/main" val="2516538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3F5FF0FB-C188-4629-AC25-ABB7905300C8}" type="slidenum">
              <a:rPr lang="es-PR" altLang="en-US"/>
              <a:pPr/>
              <a:t>9</a:t>
            </a:fld>
            <a:endParaRPr lang="es-PR" altLang="en-US"/>
          </a:p>
        </p:txBody>
      </p:sp>
      <p:sp>
        <p:nvSpPr>
          <p:cNvPr id="790530" name="Rectangle 2"/>
          <p:cNvSpPr>
            <a:spLocks noGrp="1" noChangeArrowheads="1"/>
          </p:cNvSpPr>
          <p:nvPr>
            <p:ph type="title"/>
          </p:nvPr>
        </p:nvSpPr>
        <p:spPr/>
        <p:txBody>
          <a:bodyPr/>
          <a:lstStyle/>
          <a:p>
            <a:r>
              <a:rPr lang="es-PR" altLang="en-US" dirty="0">
                <a:latin typeface="Candara" panose="020E0502030303020204" pitchFamily="34" charset="0"/>
              </a:rPr>
              <a:t>Trasfondo Histórico</a:t>
            </a:r>
          </a:p>
        </p:txBody>
      </p:sp>
      <p:sp>
        <p:nvSpPr>
          <p:cNvPr id="790531" name="Rectangle 3"/>
          <p:cNvSpPr>
            <a:spLocks noGrp="1" noChangeArrowheads="1"/>
          </p:cNvSpPr>
          <p:nvPr>
            <p:ph type="body" sz="half" idx="1"/>
          </p:nvPr>
        </p:nvSpPr>
        <p:spPr>
          <a:xfrm>
            <a:off x="381000" y="2128838"/>
            <a:ext cx="4419600" cy="4114800"/>
          </a:xfrm>
        </p:spPr>
        <p:txBody>
          <a:bodyPr/>
          <a:lstStyle/>
          <a:p>
            <a:r>
              <a:rPr lang="es-ES" altLang="en-US" sz="2800" dirty="0">
                <a:latin typeface="Candara" panose="020E0502030303020204" pitchFamily="34" charset="0"/>
              </a:rPr>
              <a:t>Babilonia, </a:t>
            </a:r>
            <a:r>
              <a:rPr lang="es-ES" altLang="en-US" sz="2800" dirty="0" smtClean="0">
                <a:latin typeface="Candara" panose="020E0502030303020204" pitchFamily="34" charset="0"/>
              </a:rPr>
              <a:t>al conquistar </a:t>
            </a:r>
            <a:r>
              <a:rPr lang="es-ES" altLang="en-US" sz="2800" dirty="0">
                <a:latin typeface="Candara" panose="020E0502030303020204" pitchFamily="34" charset="0"/>
              </a:rPr>
              <a:t>a </a:t>
            </a:r>
            <a:r>
              <a:rPr lang="es-ES" altLang="en-US" sz="2800" dirty="0" smtClean="0">
                <a:latin typeface="Candara" panose="020E0502030303020204" pitchFamily="34" charset="0"/>
              </a:rPr>
              <a:t>Asiria, había </a:t>
            </a:r>
            <a:r>
              <a:rPr lang="es-ES" altLang="en-US" sz="2800" dirty="0">
                <a:latin typeface="Candara" panose="020E0502030303020204" pitchFamily="34" charset="0"/>
              </a:rPr>
              <a:t>sido </a:t>
            </a:r>
            <a:r>
              <a:rPr lang="es-ES" altLang="en-US" sz="2800" dirty="0" smtClean="0">
                <a:latin typeface="Candara" panose="020E0502030303020204" pitchFamily="34" charset="0"/>
              </a:rPr>
              <a:t>la potencia dominante del </a:t>
            </a:r>
            <a:r>
              <a:rPr lang="es-ES" altLang="en-US" sz="2800" dirty="0">
                <a:latin typeface="Candara" panose="020E0502030303020204" pitchFamily="34" charset="0"/>
              </a:rPr>
              <a:t>Medio Oriente.</a:t>
            </a:r>
          </a:p>
          <a:p>
            <a:r>
              <a:rPr lang="es-ES" altLang="en-US" sz="2800" dirty="0" smtClean="0">
                <a:latin typeface="Candara" panose="020E0502030303020204" pitchFamily="34" charset="0"/>
              </a:rPr>
              <a:t>Pero </a:t>
            </a:r>
            <a:r>
              <a:rPr lang="es-ES" altLang="en-US" sz="2800" dirty="0">
                <a:latin typeface="Candara" panose="020E0502030303020204" pitchFamily="34" charset="0"/>
              </a:rPr>
              <a:t>ahora </a:t>
            </a:r>
            <a:r>
              <a:rPr lang="es-ES" altLang="en-US" sz="2800" dirty="0" smtClean="0">
                <a:latin typeface="Candara" panose="020E0502030303020204" pitchFamily="34" charset="0"/>
              </a:rPr>
              <a:t>estaba decayendo </a:t>
            </a:r>
            <a:r>
              <a:rPr lang="es-ES" altLang="en-US" sz="2800" dirty="0">
                <a:latin typeface="Candara" panose="020E0502030303020204" pitchFamily="34" charset="0"/>
              </a:rPr>
              <a:t>y </a:t>
            </a:r>
            <a:r>
              <a:rPr lang="es-ES" altLang="en-US" sz="2800" dirty="0" smtClean="0">
                <a:latin typeface="Candara" panose="020E0502030303020204" pitchFamily="34" charset="0"/>
              </a:rPr>
              <a:t>un nuevo poder terminará </a:t>
            </a:r>
            <a:r>
              <a:rPr lang="es-ES" altLang="en-US" sz="2800" dirty="0">
                <a:latin typeface="Candara" panose="020E0502030303020204" pitchFamily="34" charset="0"/>
              </a:rPr>
              <a:t>con </a:t>
            </a:r>
            <a:r>
              <a:rPr lang="es-ES" altLang="en-US" sz="2800" dirty="0" smtClean="0">
                <a:latin typeface="Candara" panose="020E0502030303020204" pitchFamily="34" charset="0"/>
              </a:rPr>
              <a:t>su dominio</a:t>
            </a:r>
            <a:r>
              <a:rPr lang="es-ES" altLang="en-US" sz="2800" dirty="0">
                <a:latin typeface="Candara" panose="020E0502030303020204" pitchFamily="34" charset="0"/>
              </a:rPr>
              <a:t>.</a:t>
            </a:r>
            <a:endParaRPr lang="es-PR" altLang="en-US" sz="2800" dirty="0">
              <a:solidFill>
                <a:schemeClr val="hlink"/>
              </a:solidFill>
              <a:latin typeface="Candara" panose="020E0502030303020204" pitchFamily="34" charset="0"/>
            </a:endParaRPr>
          </a:p>
        </p:txBody>
      </p:sp>
      <p:pic>
        <p:nvPicPr>
          <p:cNvPr id="2" name="Picture 1"/>
          <p:cNvPicPr>
            <a:picLocks noChangeAspect="1"/>
          </p:cNvPicPr>
          <p:nvPr/>
        </p:nvPicPr>
        <p:blipFill>
          <a:blip r:embed="rId3"/>
          <a:stretch>
            <a:fillRect/>
          </a:stretch>
        </p:blipFill>
        <p:spPr>
          <a:xfrm>
            <a:off x="5008660" y="1828800"/>
            <a:ext cx="4135339" cy="5029200"/>
          </a:xfrm>
          <a:prstGeom prst="rect">
            <a:avLst/>
          </a:prstGeom>
        </p:spPr>
      </p:pic>
    </p:spTree>
    <p:extLst>
      <p:ext uri="{BB962C8B-B14F-4D97-AF65-F5344CB8AC3E}">
        <p14:creationId xmlns:p14="http://schemas.microsoft.com/office/powerpoint/2010/main" val="4041372260"/>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PR" altLang="en-US" sz="1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s-PR" altLang="en-US" sz="1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Blends</Template>
  <TotalTime>7949</TotalTime>
  <Words>2293</Words>
  <Application>Microsoft Office PowerPoint</Application>
  <PresentationFormat>On-screen Show (4:3)</PresentationFormat>
  <Paragraphs>245</Paragraphs>
  <Slides>42</Slides>
  <Notes>40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42</vt:i4>
      </vt:variant>
    </vt:vector>
  </HeadingPairs>
  <TitlesOfParts>
    <vt:vector size="49" baseType="lpstr">
      <vt:lpstr>Arial</vt:lpstr>
      <vt:lpstr>Calibri</vt:lpstr>
      <vt:lpstr>Candara</vt:lpstr>
      <vt:lpstr>Tahoma</vt:lpstr>
      <vt:lpstr>Wingdings</vt:lpstr>
      <vt:lpstr>Blends</vt:lpstr>
      <vt:lpstr>Office Theme</vt:lpstr>
      <vt:lpstr>PowerPoint Presentation</vt:lpstr>
      <vt:lpstr>PowerPoint Presentation</vt:lpstr>
      <vt:lpstr>Contexto</vt:lpstr>
      <vt:lpstr>Versículo Clave:</vt:lpstr>
      <vt:lpstr>Verdad Central</vt:lpstr>
      <vt:lpstr>Bosquejo de Estudio</vt:lpstr>
      <vt:lpstr>Trasfondo Histórico</vt:lpstr>
      <vt:lpstr>Trasfondo Histórico</vt:lpstr>
      <vt:lpstr>Trasfondo Histórico</vt:lpstr>
      <vt:lpstr>Trasfondo Histórico</vt:lpstr>
      <vt:lpstr>Trasfondo Histórico</vt:lpstr>
      <vt:lpstr>Trasfondo Histórico</vt:lpstr>
      <vt:lpstr>Trasfondo Histórico</vt:lpstr>
      <vt:lpstr>Trasfondo Histórico</vt:lpstr>
      <vt:lpstr>Trasfondo Histórico</vt:lpstr>
      <vt:lpstr>Trasfondo Histórico</vt:lpstr>
      <vt:lpstr>Trasfondo Histórico</vt:lpstr>
      <vt:lpstr>Consuelo y perdón Isaías 40.1-2</vt:lpstr>
      <vt:lpstr>Consuelo y perdón Isaías 40.1-2</vt:lpstr>
      <vt:lpstr>Consuelo y perdón Isaías 40.1-2</vt:lpstr>
      <vt:lpstr>Consuelo y perdón Isaías 40.1-2</vt:lpstr>
      <vt:lpstr>Consuelo y perdón Isaías 40.1-2</vt:lpstr>
      <vt:lpstr>La gloria del Señor será revelada  Isaías 40.3-5</vt:lpstr>
      <vt:lpstr>La gloria del Señor será revelada  Isaías 40.3-5</vt:lpstr>
      <vt:lpstr>La gloria del Señor será revelada  Isaías 40.3-5</vt:lpstr>
      <vt:lpstr>La gloria del Señor será revelada  Isaías 40.3-5</vt:lpstr>
      <vt:lpstr>La gloria del Señor será revelada  Isaías 40.3-5</vt:lpstr>
      <vt:lpstr>Fortaleza y confianza Isaías 40.27-31</vt:lpstr>
      <vt:lpstr>Fortaleza y confianza Isaías 40.27-31</vt:lpstr>
      <vt:lpstr>Fortaleza y confianza Isaías 40.27-31</vt:lpstr>
      <vt:lpstr>El renovado llamado de Dios Isaías 41.8-10</vt:lpstr>
      <vt:lpstr>El renovado llamado de Dios Isaías 41.8-10</vt:lpstr>
      <vt:lpstr>El renovado llamado de Dios Isaías 41.8-10</vt:lpstr>
      <vt:lpstr>El renovado llamado de Dios Isaías 41.8-10</vt:lpstr>
      <vt:lpstr>El renovado llamado de Dios Isaías 41.8-10</vt:lpstr>
      <vt:lpstr>Aplicaciones</vt:lpstr>
      <vt:lpstr>Aplicaciones</vt:lpstr>
      <vt:lpstr>Aplicaciones</vt:lpstr>
      <vt:lpstr>Aplicaciones</vt:lpstr>
      <vt:lpstr>Bibliografía</vt:lpstr>
      <vt:lpstr>PowerPoint Presentation</vt:lpstr>
      <vt:lpstr>PowerPoint Presentation</vt:lpstr>
    </vt:vector>
  </TitlesOfParts>
  <Company>UIPR-Aguadilla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Isaías</dc:title>
  <dc:creator>Tito Ortega</dc:creator>
  <cp:lastModifiedBy>Tito</cp:lastModifiedBy>
  <cp:revision>1315</cp:revision>
  <dcterms:created xsi:type="dcterms:W3CDTF">2006-02-07T19:22:35Z</dcterms:created>
  <dcterms:modified xsi:type="dcterms:W3CDTF">2015-08-17T03:31:12Z</dcterms:modified>
</cp:coreProperties>
</file>